
<file path=[Content_Types].xml><?xml version="1.0" encoding="utf-8"?>
<Types xmlns="http://schemas.openxmlformats.org/package/2006/content-types">
  <Default ContentType="image/jpeg" Extension="jpg"/>
  <Default ContentType="application/x-fontdata" Extension="fntdata"/>
  <Default ContentType="image/gif" Extension="gif"/>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autoCompressPictures="0" embedTrueTypeFonts="1" strictFirstAndLastChars="0" saveSubsetFonts="1">
  <p:sldMasterIdLst>
    <p:sldMasterId id="2147483655"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Lst>
  <p:sldSz cy="6858000" cx="9144000"/>
  <p:notesSz cx="6858000" cy="9144000"/>
  <p:embeddedFontLst>
    <p:embeddedFont>
      <p:font typeface="Nunito"/>
      <p:bold r:id="rId23"/>
      <p:boldItalic r:id="rId24"/>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2088">
          <p15:clr>
            <a:srgbClr val="A4A3A4"/>
          </p15:clr>
        </p15:guide>
        <p15:guide id="2" pos="2886">
          <p15:clr>
            <a:srgbClr val="A4A3A4"/>
          </p15:clr>
        </p15:guide>
        <p15:guide id="3" orient="horz" pos="96">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Comments="0">
  <p:slideViewPr>
    <p:cSldViewPr snapToGrid="0">
      <p:cViewPr varScale="1">
        <p:scale>
          <a:sx n="100" d="100"/>
          <a:sy n="100" d="100"/>
        </p:scale>
        <p:origin x="0" y="0"/>
      </p:cViewPr>
      <p:guideLst>
        <p:guide pos="2088" orient="horz"/>
        <p:guide pos="2886"/>
        <p:guide pos="96" orient="horz"/>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slide" Target="slides/slide15.xml"/><Relationship Id="rId11" Type="http://schemas.openxmlformats.org/officeDocument/2006/relationships/slide" Target="slides/slide6.xml"/><Relationship Id="rId22" Type="http://schemas.openxmlformats.org/officeDocument/2006/relationships/slide" Target="slides/slide17.xml"/><Relationship Id="rId10" Type="http://schemas.openxmlformats.org/officeDocument/2006/relationships/slide" Target="slides/slide5.xml"/><Relationship Id="rId21" Type="http://schemas.openxmlformats.org/officeDocument/2006/relationships/slide" Target="slides/slide16.xml"/><Relationship Id="rId13" Type="http://schemas.openxmlformats.org/officeDocument/2006/relationships/slide" Target="slides/slide8.xml"/><Relationship Id="rId24" Type="http://schemas.openxmlformats.org/officeDocument/2006/relationships/font" Target="fonts/Nunito-boldItalic.fntdata"/><Relationship Id="rId12" Type="http://schemas.openxmlformats.org/officeDocument/2006/relationships/slide" Target="slides/slide7.xml"/><Relationship Id="rId23" Type="http://schemas.openxmlformats.org/officeDocument/2006/relationships/font" Target="fonts/Nunito-bold.fntdata"/><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15" Type="http://schemas.openxmlformats.org/officeDocument/2006/relationships/slide" Target="slides/slide10.xml"/><Relationship Id="rId14" Type="http://schemas.openxmlformats.org/officeDocument/2006/relationships/slide" Target="slides/slide9.xml"/><Relationship Id="rId17" Type="http://schemas.openxmlformats.org/officeDocument/2006/relationships/slide" Target="slides/slide12.xml"/><Relationship Id="rId16" Type="http://schemas.openxmlformats.org/officeDocument/2006/relationships/slide" Target="slides/slide11.xml"/><Relationship Id="rId5" Type="http://schemas.openxmlformats.org/officeDocument/2006/relationships/notesMaster" Target="notesMasters/notesMaster1.xml"/><Relationship Id="rId19" Type="http://schemas.openxmlformats.org/officeDocument/2006/relationships/slide" Target="slides/slide14.xml"/><Relationship Id="rId6" Type="http://schemas.openxmlformats.org/officeDocument/2006/relationships/slide" Target="slides/slide1.xml"/><Relationship Id="rId18" Type="http://schemas.openxmlformats.org/officeDocument/2006/relationships/slide" Target="slides/slide13.xml"/><Relationship Id="rId7" Type="http://schemas.openxmlformats.org/officeDocument/2006/relationships/slide" Target="slides/slide2.xml"/><Relationship Id="rId8" Type="http://schemas.openxmlformats.org/officeDocument/2006/relationships/slide" Target="slides/slide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 name="Shape 2"/>
        <p:cNvGrpSpPr/>
        <p:nvPr/>
      </p:nvGrpSpPr>
      <p:grpSpPr>
        <a:xfrm>
          <a:off x="0" y="0"/>
          <a:ext cx="0" cy="0"/>
          <a:chOff x="0" y="0"/>
          <a:chExt cx="0" cy="0"/>
        </a:xfrm>
      </p:grpSpPr>
      <p:sp>
        <p:nvSpPr>
          <p:cNvPr id="3" name="Google Shape;3;n"/>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61" name="Shape 61"/>
        <p:cNvGrpSpPr/>
        <p:nvPr/>
      </p:nvGrpSpPr>
      <p:grpSpPr>
        <a:xfrm>
          <a:off x="0" y="0"/>
          <a:ext cx="0" cy="0"/>
          <a:chOff x="0" y="0"/>
          <a:chExt cx="0" cy="0"/>
        </a:xfrm>
      </p:grpSpPr>
      <p:sp>
        <p:nvSpPr>
          <p:cNvPr id="62" name="Google Shape;62;p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63" name="Google Shape;63;p1: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67" name="Shape 67"/>
        <p:cNvGrpSpPr/>
        <p:nvPr/>
      </p:nvGrpSpPr>
      <p:grpSpPr>
        <a:xfrm>
          <a:off x="0" y="0"/>
          <a:ext cx="0" cy="0"/>
          <a:chOff x="0" y="0"/>
          <a:chExt cx="0" cy="0"/>
        </a:xfrm>
      </p:grpSpPr>
      <p:sp>
        <p:nvSpPr>
          <p:cNvPr id="68" name="Google Shape;68;p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69" name="Google Shape;69;p2: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73" name="Shape 73"/>
        <p:cNvGrpSpPr/>
        <p:nvPr/>
      </p:nvGrpSpPr>
      <p:grpSpPr>
        <a:xfrm>
          <a:off x="0" y="0"/>
          <a:ext cx="0" cy="0"/>
          <a:chOff x="0" y="0"/>
          <a:chExt cx="0" cy="0"/>
        </a:xfrm>
      </p:grpSpPr>
      <p:sp>
        <p:nvSpPr>
          <p:cNvPr id="74" name="Google Shape;74;p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75" name="Google Shape;75;p3: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95" name="Shape 95"/>
        <p:cNvGrpSpPr/>
        <p:nvPr/>
      </p:nvGrpSpPr>
      <p:grpSpPr>
        <a:xfrm>
          <a:off x="0" y="0"/>
          <a:ext cx="0" cy="0"/>
          <a:chOff x="0" y="0"/>
          <a:chExt cx="0" cy="0"/>
        </a:xfrm>
      </p:grpSpPr>
      <p:sp>
        <p:nvSpPr>
          <p:cNvPr id="96" name="Google Shape;96;p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97" name="Google Shape;97;p4: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23" name="Shape 123"/>
        <p:cNvGrpSpPr/>
        <p:nvPr/>
      </p:nvGrpSpPr>
      <p:grpSpPr>
        <a:xfrm>
          <a:off x="0" y="0"/>
          <a:ext cx="0" cy="0"/>
          <a:chOff x="0" y="0"/>
          <a:chExt cx="0" cy="0"/>
        </a:xfrm>
      </p:grpSpPr>
      <p:sp>
        <p:nvSpPr>
          <p:cNvPr id="124" name="Google Shape;124;p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25" name="Google Shape;125;p5: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30" name="Shape 130"/>
        <p:cNvGrpSpPr/>
        <p:nvPr/>
      </p:nvGrpSpPr>
      <p:grpSpPr>
        <a:xfrm>
          <a:off x="0" y="0"/>
          <a:ext cx="0" cy="0"/>
          <a:chOff x="0" y="0"/>
          <a:chExt cx="0" cy="0"/>
        </a:xfrm>
      </p:grpSpPr>
      <p:sp>
        <p:nvSpPr>
          <p:cNvPr id="131" name="Google Shape;131;p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32" name="Google Shape;132;p6: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40" name="Shape 140"/>
        <p:cNvGrpSpPr/>
        <p:nvPr/>
      </p:nvGrpSpPr>
      <p:grpSpPr>
        <a:xfrm>
          <a:off x="0" y="0"/>
          <a:ext cx="0" cy="0"/>
          <a:chOff x="0" y="0"/>
          <a:chExt cx="0" cy="0"/>
        </a:xfrm>
      </p:grpSpPr>
      <p:sp>
        <p:nvSpPr>
          <p:cNvPr id="141" name="Google Shape;141;p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42" name="Google Shape;142;p7: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47" name="Shape 147"/>
        <p:cNvGrpSpPr/>
        <p:nvPr/>
      </p:nvGrpSpPr>
      <p:grpSpPr>
        <a:xfrm>
          <a:off x="0" y="0"/>
          <a:ext cx="0" cy="0"/>
          <a:chOff x="0" y="0"/>
          <a:chExt cx="0" cy="0"/>
        </a:xfrm>
      </p:grpSpPr>
      <p:sp>
        <p:nvSpPr>
          <p:cNvPr id="148" name="Google Shape;148;p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49" name="Google Shape;149;p8: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53" name="Shape 153"/>
        <p:cNvGrpSpPr/>
        <p:nvPr/>
      </p:nvGrpSpPr>
      <p:grpSpPr>
        <a:xfrm>
          <a:off x="0" y="0"/>
          <a:ext cx="0" cy="0"/>
          <a:chOff x="0" y="0"/>
          <a:chExt cx="0" cy="0"/>
        </a:xfrm>
      </p:grpSpPr>
      <p:sp>
        <p:nvSpPr>
          <p:cNvPr id="154" name="Google Shape;154;p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55" name="Google Shape;155;p9: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59" name="Shape 159"/>
        <p:cNvGrpSpPr/>
        <p:nvPr/>
      </p:nvGrpSpPr>
      <p:grpSpPr>
        <a:xfrm>
          <a:off x="0" y="0"/>
          <a:ext cx="0" cy="0"/>
          <a:chOff x="0" y="0"/>
          <a:chExt cx="0" cy="0"/>
        </a:xfrm>
      </p:grpSpPr>
      <p:sp>
        <p:nvSpPr>
          <p:cNvPr id="160" name="Google Shape;160;p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61" name="Google Shape;161;p10: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75" name="Shape 175"/>
        <p:cNvGrpSpPr/>
        <p:nvPr/>
      </p:nvGrpSpPr>
      <p:grpSpPr>
        <a:xfrm>
          <a:off x="0" y="0"/>
          <a:ext cx="0" cy="0"/>
          <a:chOff x="0" y="0"/>
          <a:chExt cx="0" cy="0"/>
        </a:xfrm>
      </p:grpSpPr>
      <p:sp>
        <p:nvSpPr>
          <p:cNvPr id="176" name="Google Shape;176;p1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77" name="Google Shape;177;p11: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83" name="Shape 183"/>
        <p:cNvGrpSpPr/>
        <p:nvPr/>
      </p:nvGrpSpPr>
      <p:grpSpPr>
        <a:xfrm>
          <a:off x="0" y="0"/>
          <a:ext cx="0" cy="0"/>
          <a:chOff x="0" y="0"/>
          <a:chExt cx="0" cy="0"/>
        </a:xfrm>
      </p:grpSpPr>
      <p:sp>
        <p:nvSpPr>
          <p:cNvPr id="184" name="Google Shape;184;p1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85" name="Google Shape;185;p12: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90" name="Shape 190"/>
        <p:cNvGrpSpPr/>
        <p:nvPr/>
      </p:nvGrpSpPr>
      <p:grpSpPr>
        <a:xfrm>
          <a:off x="0" y="0"/>
          <a:ext cx="0" cy="0"/>
          <a:chOff x="0" y="0"/>
          <a:chExt cx="0" cy="0"/>
        </a:xfrm>
      </p:grpSpPr>
      <p:sp>
        <p:nvSpPr>
          <p:cNvPr id="191" name="Google Shape;191;p1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92" name="Google Shape;192;p13: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97" name="Shape 197"/>
        <p:cNvGrpSpPr/>
        <p:nvPr/>
      </p:nvGrpSpPr>
      <p:grpSpPr>
        <a:xfrm>
          <a:off x="0" y="0"/>
          <a:ext cx="0" cy="0"/>
          <a:chOff x="0" y="0"/>
          <a:chExt cx="0" cy="0"/>
        </a:xfrm>
      </p:grpSpPr>
      <p:sp>
        <p:nvSpPr>
          <p:cNvPr id="198" name="Google Shape;198;p1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99" name="Google Shape;199;p14: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04" name="Shape 204"/>
        <p:cNvGrpSpPr/>
        <p:nvPr/>
      </p:nvGrpSpPr>
      <p:grpSpPr>
        <a:xfrm>
          <a:off x="0" y="0"/>
          <a:ext cx="0" cy="0"/>
          <a:chOff x="0" y="0"/>
          <a:chExt cx="0" cy="0"/>
        </a:xfrm>
      </p:grpSpPr>
      <p:sp>
        <p:nvSpPr>
          <p:cNvPr id="205" name="Google Shape;205;p1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06" name="Google Shape;206;p15: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11" name="Shape 211"/>
        <p:cNvGrpSpPr/>
        <p:nvPr/>
      </p:nvGrpSpPr>
      <p:grpSpPr>
        <a:xfrm>
          <a:off x="0" y="0"/>
          <a:ext cx="0" cy="0"/>
          <a:chOff x="0" y="0"/>
          <a:chExt cx="0" cy="0"/>
        </a:xfrm>
      </p:grpSpPr>
      <p:sp>
        <p:nvSpPr>
          <p:cNvPr id="212" name="Google Shape;212;p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13" name="Google Shape;213;p16: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17" name="Shape 217"/>
        <p:cNvGrpSpPr/>
        <p:nvPr/>
      </p:nvGrpSpPr>
      <p:grpSpPr>
        <a:xfrm>
          <a:off x="0" y="0"/>
          <a:ext cx="0" cy="0"/>
          <a:chOff x="0" y="0"/>
          <a:chExt cx="0" cy="0"/>
        </a:xfrm>
      </p:grpSpPr>
      <p:sp>
        <p:nvSpPr>
          <p:cNvPr id="218" name="Google Shape;218;p1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19" name="Google Shape;219;p17: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Slide" type="title">
  <p:cSld name="TITLE">
    <p:spTree>
      <p:nvGrpSpPr>
        <p:cNvPr id="12" name="Shape 12"/>
        <p:cNvGrpSpPr/>
        <p:nvPr/>
      </p:nvGrpSpPr>
      <p:grpSpPr>
        <a:xfrm>
          <a:off x="0" y="0"/>
          <a:ext cx="0" cy="0"/>
          <a:chOff x="0" y="0"/>
          <a:chExt cx="0" cy="0"/>
        </a:xfrm>
      </p:grpSpPr>
      <p:sp>
        <p:nvSpPr>
          <p:cNvPr id="13" name="Google Shape;13;p2"/>
          <p:cNvSpPr txBox="1"/>
          <p:nvPr>
            <p:ph type="ctrTitle"/>
          </p:nvPr>
        </p:nvSpPr>
        <p:spPr>
          <a:xfrm>
            <a:off x="1143000" y="1888405"/>
            <a:ext cx="6858000" cy="1621558"/>
          </a:xfrm>
          <a:prstGeom prst="rect">
            <a:avLst/>
          </a:prstGeom>
          <a:noFill/>
          <a:ln>
            <a:noFill/>
          </a:ln>
        </p:spPr>
        <p:txBody>
          <a:bodyPr anchorCtr="0" anchor="b" bIns="45700" lIns="91425" spcFirstLastPara="1" rIns="91425" wrap="square" tIns="45700"/>
          <a:lstStyle>
            <a:lvl1pPr lvl="0" algn="ctr">
              <a:lnSpc>
                <a:spcPct val="90000"/>
              </a:lnSpc>
              <a:spcBef>
                <a:spcPts val="0"/>
              </a:spcBef>
              <a:spcAft>
                <a:spcPts val="0"/>
              </a:spcAft>
              <a:buClr>
                <a:srgbClr val="1E4E79"/>
              </a:buClr>
              <a:buSzPts val="4500"/>
              <a:buFont typeface="Calibri"/>
              <a:buNone/>
              <a:defRPr sz="4500">
                <a:solidFill>
                  <a:srgbClr val="1E4E79"/>
                </a:solidFill>
                <a:latin typeface="Calibri"/>
                <a:ea typeface="Calibri"/>
                <a:cs typeface="Calibri"/>
                <a:sym typeface="Calibri"/>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4" name="Google Shape;14;p2"/>
          <p:cNvSpPr txBox="1"/>
          <p:nvPr>
            <p:ph idx="1" type="subTitle"/>
          </p:nvPr>
        </p:nvSpPr>
        <p:spPr>
          <a:xfrm>
            <a:off x="1143000" y="3602038"/>
            <a:ext cx="6858000" cy="1655762"/>
          </a:xfrm>
          <a:prstGeom prst="rect">
            <a:avLst/>
          </a:prstGeom>
          <a:noFill/>
          <a:ln>
            <a:noFill/>
          </a:ln>
        </p:spPr>
        <p:txBody>
          <a:bodyPr anchorCtr="0" anchor="t" bIns="45700" lIns="91425" spcFirstLastPara="1" rIns="91425" wrap="square" tIns="45700"/>
          <a:lstStyle>
            <a:lvl1pPr lvl="0" algn="ctr">
              <a:lnSpc>
                <a:spcPct val="90000"/>
              </a:lnSpc>
              <a:spcBef>
                <a:spcPts val="750"/>
              </a:spcBef>
              <a:spcAft>
                <a:spcPts val="0"/>
              </a:spcAft>
              <a:buSzPts val="1800"/>
              <a:buNone/>
              <a:defRPr sz="1800">
                <a:solidFill>
                  <a:srgbClr val="7F7F7F"/>
                </a:solidFill>
                <a:latin typeface="Calibri"/>
                <a:ea typeface="Calibri"/>
                <a:cs typeface="Calibri"/>
                <a:sym typeface="Calibri"/>
              </a:defRPr>
            </a:lvl1pPr>
            <a:lvl2pPr lvl="1" algn="ctr">
              <a:lnSpc>
                <a:spcPct val="90000"/>
              </a:lnSpc>
              <a:spcBef>
                <a:spcPts val="375"/>
              </a:spcBef>
              <a:spcAft>
                <a:spcPts val="0"/>
              </a:spcAft>
              <a:buSzPts val="1500"/>
              <a:buNone/>
              <a:defRPr sz="1500"/>
            </a:lvl2pPr>
            <a:lvl3pPr lvl="2" algn="ctr">
              <a:lnSpc>
                <a:spcPct val="90000"/>
              </a:lnSpc>
              <a:spcBef>
                <a:spcPts val="375"/>
              </a:spcBef>
              <a:spcAft>
                <a:spcPts val="0"/>
              </a:spcAft>
              <a:buSzPts val="1350"/>
              <a:buNone/>
              <a:defRPr sz="1350"/>
            </a:lvl3pPr>
            <a:lvl4pPr lvl="3" algn="ctr">
              <a:lnSpc>
                <a:spcPct val="90000"/>
              </a:lnSpc>
              <a:spcBef>
                <a:spcPts val="375"/>
              </a:spcBef>
              <a:spcAft>
                <a:spcPts val="0"/>
              </a:spcAft>
              <a:buSzPts val="1200"/>
              <a:buNone/>
              <a:defRPr sz="1200"/>
            </a:lvl4pPr>
            <a:lvl5pPr lvl="4" algn="ctr">
              <a:lnSpc>
                <a:spcPct val="90000"/>
              </a:lnSpc>
              <a:spcBef>
                <a:spcPts val="375"/>
              </a:spcBef>
              <a:spcAft>
                <a:spcPts val="0"/>
              </a:spcAft>
              <a:buSzPts val="1200"/>
              <a:buNone/>
              <a:defRPr sz="1200"/>
            </a:lvl5pPr>
            <a:lvl6pPr lvl="5" algn="ctr">
              <a:lnSpc>
                <a:spcPct val="90000"/>
              </a:lnSpc>
              <a:spcBef>
                <a:spcPts val="375"/>
              </a:spcBef>
              <a:spcAft>
                <a:spcPts val="0"/>
              </a:spcAft>
              <a:buClr>
                <a:schemeClr val="dk1"/>
              </a:buClr>
              <a:buSzPts val="1200"/>
              <a:buNone/>
              <a:defRPr sz="1200"/>
            </a:lvl6pPr>
            <a:lvl7pPr lvl="6" algn="ctr">
              <a:lnSpc>
                <a:spcPct val="90000"/>
              </a:lnSpc>
              <a:spcBef>
                <a:spcPts val="375"/>
              </a:spcBef>
              <a:spcAft>
                <a:spcPts val="0"/>
              </a:spcAft>
              <a:buClr>
                <a:schemeClr val="dk1"/>
              </a:buClr>
              <a:buSzPts val="1200"/>
              <a:buNone/>
              <a:defRPr sz="1200"/>
            </a:lvl7pPr>
            <a:lvl8pPr lvl="7" algn="ctr">
              <a:lnSpc>
                <a:spcPct val="90000"/>
              </a:lnSpc>
              <a:spcBef>
                <a:spcPts val="375"/>
              </a:spcBef>
              <a:spcAft>
                <a:spcPts val="0"/>
              </a:spcAft>
              <a:buClr>
                <a:schemeClr val="dk1"/>
              </a:buClr>
              <a:buSzPts val="1200"/>
              <a:buNone/>
              <a:defRPr sz="1200"/>
            </a:lvl8pPr>
            <a:lvl9pPr lvl="8" algn="ctr">
              <a:lnSpc>
                <a:spcPct val="90000"/>
              </a:lnSpc>
              <a:spcBef>
                <a:spcPts val="375"/>
              </a:spcBef>
              <a:spcAft>
                <a:spcPts val="0"/>
              </a:spcAft>
              <a:buClr>
                <a:schemeClr val="dk1"/>
              </a:buClr>
              <a:buSzPts val="1200"/>
              <a:buNone/>
              <a:defRPr sz="1200"/>
            </a:lvl9pPr>
          </a:lstStyle>
          <a:p/>
        </p:txBody>
      </p:sp>
      <p:sp>
        <p:nvSpPr>
          <p:cNvPr id="15" name="Google Shape;15;p2"/>
          <p:cNvSpPr txBox="1"/>
          <p:nvPr>
            <p:ph idx="10" type="dt"/>
          </p:nvPr>
        </p:nvSpPr>
        <p:spPr>
          <a:xfrm>
            <a:off x="628650" y="6356351"/>
            <a:ext cx="2057400" cy="365125"/>
          </a:xfrm>
          <a:prstGeom prst="rect">
            <a:avLst/>
          </a:prstGeom>
          <a:noFill/>
          <a:ln>
            <a:noFill/>
          </a:ln>
        </p:spPr>
        <p:txBody>
          <a:bodyPr anchorCtr="0" anchor="ctr" bIns="45700" lIns="91425" spcFirstLastPara="1" rIns="91425" wrap="square" tIns="45700"/>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6" name="Google Shape;16;p2"/>
          <p:cNvSpPr txBox="1"/>
          <p:nvPr>
            <p:ph idx="11" type="ftr"/>
          </p:nvPr>
        </p:nvSpPr>
        <p:spPr>
          <a:xfrm>
            <a:off x="3028950" y="6356351"/>
            <a:ext cx="3086100" cy="365125"/>
          </a:xfrm>
          <a:prstGeom prst="rect">
            <a:avLst/>
          </a:prstGeom>
          <a:noFill/>
          <a:ln>
            <a:noFill/>
          </a:ln>
        </p:spPr>
        <p:txBody>
          <a:bodyPr anchorCtr="0" anchor="ctr" bIns="45700" lIns="91425" spcFirstLastPara="1" rIns="91425" wrap="square" tIns="45700"/>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7" name="Google Shape;17;p2"/>
          <p:cNvSpPr txBox="1"/>
          <p:nvPr>
            <p:ph idx="12" type="sldNum"/>
          </p:nvPr>
        </p:nvSpPr>
        <p:spPr>
          <a:xfrm>
            <a:off x="6457950" y="6356351"/>
            <a:ext cx="20574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
        <p:nvSpPr>
          <p:cNvPr id="18" name="Google Shape;18;p2"/>
          <p:cNvSpPr txBox="1"/>
          <p:nvPr/>
        </p:nvSpPr>
        <p:spPr>
          <a:xfrm>
            <a:off x="2926413" y="6285834"/>
            <a:ext cx="3291174" cy="572166"/>
          </a:xfrm>
          <a:prstGeom prst="rect">
            <a:avLst/>
          </a:prstGeom>
          <a:solidFill>
            <a:schemeClr val="lt1"/>
          </a:solidFill>
          <a:ln>
            <a:noFill/>
          </a:ln>
        </p:spPr>
        <p:txBody>
          <a:bodyPr anchorCtr="0" anchor="t" bIns="45700" lIns="91425" spcFirstLastPara="1" rIns="91425" wrap="square" tIns="45700">
            <a:noAutofit/>
          </a:bodyPr>
          <a:lstStyle/>
          <a:p>
            <a:pPr indent="0" lvl="0" marL="0" marR="0" rtl="0" algn="ctr">
              <a:lnSpc>
                <a:spcPct val="90000"/>
              </a:lnSpc>
              <a:spcBef>
                <a:spcPts val="0"/>
              </a:spcBef>
              <a:spcAft>
                <a:spcPts val="0"/>
              </a:spcAft>
              <a:buClr>
                <a:srgbClr val="1E4E79"/>
              </a:buClr>
              <a:buSzPts val="2220"/>
              <a:buFont typeface="Arial"/>
              <a:buNone/>
            </a:pPr>
            <a:r>
              <a:rPr b="1" i="0" lang="en-US" sz="2220" u="none" cap="none" strike="noStrike">
                <a:solidFill>
                  <a:srgbClr val="1E4E79"/>
                </a:solidFill>
                <a:latin typeface="Calibri"/>
                <a:ea typeface="Calibri"/>
                <a:cs typeface="Calibri"/>
                <a:sym typeface="Calibri"/>
              </a:rPr>
              <a:t>www.Genomes2Fields.org</a:t>
            </a:r>
            <a:endParaRPr/>
          </a:p>
        </p:txBody>
      </p:sp>
      <p:pic>
        <p:nvPicPr>
          <p:cNvPr id="19" name="Google Shape;19;p2"/>
          <p:cNvPicPr preferRelativeResize="0"/>
          <p:nvPr/>
        </p:nvPicPr>
        <p:blipFill rotWithShape="1">
          <a:blip r:embed="rId2">
            <a:alphaModFix/>
          </a:blip>
          <a:srcRect b="0" l="0" r="0" t="0"/>
          <a:stretch/>
        </p:blipFill>
        <p:spPr>
          <a:xfrm>
            <a:off x="1153152" y="300535"/>
            <a:ext cx="6333498" cy="1451346"/>
          </a:xfrm>
          <a:prstGeom prst="rect">
            <a:avLst/>
          </a:prstGeom>
          <a:noFill/>
          <a:ln>
            <a:noFill/>
          </a:ln>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and Content" type="obj">
  <p:cSld name="OBJECT">
    <p:spTree>
      <p:nvGrpSpPr>
        <p:cNvPr id="20" name="Shape 20"/>
        <p:cNvGrpSpPr/>
        <p:nvPr/>
      </p:nvGrpSpPr>
      <p:grpSpPr>
        <a:xfrm>
          <a:off x="0" y="0"/>
          <a:ext cx="0" cy="0"/>
          <a:chOff x="0" y="0"/>
          <a:chExt cx="0" cy="0"/>
        </a:xfrm>
      </p:grpSpPr>
      <p:sp>
        <p:nvSpPr>
          <p:cNvPr id="21" name="Google Shape;21;p3"/>
          <p:cNvSpPr txBox="1"/>
          <p:nvPr>
            <p:ph type="title"/>
          </p:nvPr>
        </p:nvSpPr>
        <p:spPr>
          <a:xfrm>
            <a:off x="628650" y="365126"/>
            <a:ext cx="7886700" cy="1325563"/>
          </a:xfrm>
          <a:prstGeom prst="rect">
            <a:avLst/>
          </a:prstGeom>
          <a:noFill/>
          <a:ln>
            <a:noFill/>
          </a:ln>
        </p:spPr>
        <p:txBody>
          <a:bodyPr anchorCtr="0" anchor="ctr" bIns="45700" lIns="91425" spcFirstLastPara="1" rIns="91425" wrap="square" tIns="45700"/>
          <a:lstStyle>
            <a:lvl1pPr lvl="0" algn="l">
              <a:lnSpc>
                <a:spcPct val="90000"/>
              </a:lnSpc>
              <a:spcBef>
                <a:spcPts val="0"/>
              </a:spcBef>
              <a:spcAft>
                <a:spcPts val="0"/>
              </a:spcAft>
              <a:buClr>
                <a:srgbClr val="1E4E79"/>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2" name="Google Shape;22;p3"/>
          <p:cNvSpPr txBox="1"/>
          <p:nvPr>
            <p:ph idx="1" type="body"/>
          </p:nvPr>
        </p:nvSpPr>
        <p:spPr>
          <a:xfrm>
            <a:off x="628650" y="1847851"/>
            <a:ext cx="7886700" cy="4351338"/>
          </a:xfrm>
          <a:prstGeom prst="rect">
            <a:avLst/>
          </a:prstGeom>
          <a:noFill/>
          <a:ln>
            <a:noFill/>
          </a:ln>
        </p:spPr>
        <p:txBody>
          <a:bodyPr anchorCtr="0" anchor="t" bIns="45700" lIns="91425" spcFirstLastPara="1" rIns="91425" wrap="square" tIns="45700"/>
          <a:lstStyle>
            <a:lvl1pPr indent="-361950" lvl="0" marL="457200" algn="l">
              <a:lnSpc>
                <a:spcPct val="90000"/>
              </a:lnSpc>
              <a:spcBef>
                <a:spcPts val="750"/>
              </a:spcBef>
              <a:spcAft>
                <a:spcPts val="0"/>
              </a:spcAft>
              <a:buClr>
                <a:srgbClr val="3E511E"/>
              </a:buClr>
              <a:buSzPts val="2100"/>
              <a:buFont typeface="Noto Sans Symbols"/>
              <a:buChar char="✧"/>
              <a:defRPr/>
            </a:lvl1pPr>
            <a:lvl2pPr indent="-342900" lvl="1" marL="914400" algn="l">
              <a:lnSpc>
                <a:spcPct val="90000"/>
              </a:lnSpc>
              <a:spcBef>
                <a:spcPts val="375"/>
              </a:spcBef>
              <a:spcAft>
                <a:spcPts val="0"/>
              </a:spcAft>
              <a:buClr>
                <a:srgbClr val="3E511E"/>
              </a:buClr>
              <a:buSzPts val="1800"/>
              <a:buFont typeface="Noto Sans Symbols"/>
              <a:buChar char="✧"/>
              <a:defRPr/>
            </a:lvl2pPr>
            <a:lvl3pPr indent="-323850" lvl="2" marL="1371600" algn="l">
              <a:lnSpc>
                <a:spcPct val="90000"/>
              </a:lnSpc>
              <a:spcBef>
                <a:spcPts val="375"/>
              </a:spcBef>
              <a:spcAft>
                <a:spcPts val="0"/>
              </a:spcAft>
              <a:buClr>
                <a:srgbClr val="3E511E"/>
              </a:buClr>
              <a:buSzPts val="1500"/>
              <a:buFont typeface="Noto Sans Symbols"/>
              <a:buChar char="✧"/>
              <a:defRPr/>
            </a:lvl3pPr>
            <a:lvl4pPr indent="-314325" lvl="3" marL="1828800" algn="l">
              <a:lnSpc>
                <a:spcPct val="90000"/>
              </a:lnSpc>
              <a:spcBef>
                <a:spcPts val="375"/>
              </a:spcBef>
              <a:spcAft>
                <a:spcPts val="0"/>
              </a:spcAft>
              <a:buClr>
                <a:srgbClr val="3E511E"/>
              </a:buClr>
              <a:buSzPts val="1350"/>
              <a:buFont typeface="Noto Sans Symbols"/>
              <a:buChar char="✧"/>
              <a:defRPr/>
            </a:lvl4pPr>
            <a:lvl5pPr indent="-314325" lvl="4" marL="2286000" algn="l">
              <a:lnSpc>
                <a:spcPct val="90000"/>
              </a:lnSpc>
              <a:spcBef>
                <a:spcPts val="375"/>
              </a:spcBef>
              <a:spcAft>
                <a:spcPts val="0"/>
              </a:spcAft>
              <a:buClr>
                <a:srgbClr val="3E511E"/>
              </a:buClr>
              <a:buSzPts val="1350"/>
              <a:buFont typeface="Noto Sans Symbols"/>
              <a:buChar char="✧"/>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23" name="Google Shape;23;p3"/>
          <p:cNvSpPr txBox="1"/>
          <p:nvPr>
            <p:ph idx="10" type="dt"/>
          </p:nvPr>
        </p:nvSpPr>
        <p:spPr>
          <a:xfrm>
            <a:off x="628650" y="6356351"/>
            <a:ext cx="2057400" cy="365125"/>
          </a:xfrm>
          <a:prstGeom prst="rect">
            <a:avLst/>
          </a:prstGeom>
          <a:noFill/>
          <a:ln>
            <a:noFill/>
          </a:ln>
        </p:spPr>
        <p:txBody>
          <a:bodyPr anchorCtr="0" anchor="ctr" bIns="45700" lIns="91425" spcFirstLastPara="1" rIns="91425" wrap="square" tIns="45700"/>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4" name="Google Shape;24;p3"/>
          <p:cNvSpPr txBox="1"/>
          <p:nvPr>
            <p:ph idx="11" type="ftr"/>
          </p:nvPr>
        </p:nvSpPr>
        <p:spPr>
          <a:xfrm>
            <a:off x="3028950" y="6356351"/>
            <a:ext cx="3086100" cy="365125"/>
          </a:xfrm>
          <a:prstGeom prst="rect">
            <a:avLst/>
          </a:prstGeom>
          <a:noFill/>
          <a:ln>
            <a:noFill/>
          </a:ln>
        </p:spPr>
        <p:txBody>
          <a:bodyPr anchorCtr="0" anchor="ctr" bIns="45700" lIns="91425" spcFirstLastPara="1" rIns="91425" wrap="square" tIns="45700"/>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5" name="Google Shape;25;p3"/>
          <p:cNvSpPr txBox="1"/>
          <p:nvPr>
            <p:ph idx="12" type="sldNum"/>
          </p:nvPr>
        </p:nvSpPr>
        <p:spPr>
          <a:xfrm>
            <a:off x="6457950" y="6356351"/>
            <a:ext cx="20574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wo Content" type="twoObj">
  <p:cSld name="TWO_OBJECTS">
    <p:spTree>
      <p:nvGrpSpPr>
        <p:cNvPr id="26" name="Shape 26"/>
        <p:cNvGrpSpPr/>
        <p:nvPr/>
      </p:nvGrpSpPr>
      <p:grpSpPr>
        <a:xfrm>
          <a:off x="0" y="0"/>
          <a:ext cx="0" cy="0"/>
          <a:chOff x="0" y="0"/>
          <a:chExt cx="0" cy="0"/>
        </a:xfrm>
      </p:grpSpPr>
      <p:sp>
        <p:nvSpPr>
          <p:cNvPr id="27" name="Google Shape;27;p4"/>
          <p:cNvSpPr txBox="1"/>
          <p:nvPr>
            <p:ph idx="11" type="ftr"/>
          </p:nvPr>
        </p:nvSpPr>
        <p:spPr>
          <a:xfrm>
            <a:off x="3028950" y="6356351"/>
            <a:ext cx="3086100" cy="365125"/>
          </a:xfrm>
          <a:prstGeom prst="rect">
            <a:avLst/>
          </a:prstGeom>
          <a:noFill/>
          <a:ln>
            <a:noFill/>
          </a:ln>
        </p:spPr>
        <p:txBody>
          <a:bodyPr anchorCtr="0" anchor="ctr" bIns="45700" lIns="91425" spcFirstLastPara="1" rIns="91425" wrap="square" tIns="45700"/>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8" name="Google Shape;28;p4"/>
          <p:cNvSpPr txBox="1"/>
          <p:nvPr>
            <p:ph type="title"/>
          </p:nvPr>
        </p:nvSpPr>
        <p:spPr>
          <a:xfrm>
            <a:off x="628650" y="365126"/>
            <a:ext cx="7886700" cy="1325563"/>
          </a:xfrm>
          <a:prstGeom prst="rect">
            <a:avLst/>
          </a:prstGeom>
          <a:noFill/>
          <a:ln>
            <a:noFill/>
          </a:ln>
        </p:spPr>
        <p:txBody>
          <a:bodyPr anchorCtr="0" anchor="ctr" bIns="45700" lIns="91425" spcFirstLastPara="1" rIns="91425" wrap="square" tIns="45700"/>
          <a:lstStyle>
            <a:lvl1pPr lvl="0" algn="l">
              <a:lnSpc>
                <a:spcPct val="90000"/>
              </a:lnSpc>
              <a:spcBef>
                <a:spcPts val="0"/>
              </a:spcBef>
              <a:spcAft>
                <a:spcPts val="0"/>
              </a:spcAft>
              <a:buClr>
                <a:srgbClr val="1E4E79"/>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9" name="Google Shape;29;p4"/>
          <p:cNvSpPr txBox="1"/>
          <p:nvPr>
            <p:ph idx="1" type="body"/>
          </p:nvPr>
        </p:nvSpPr>
        <p:spPr>
          <a:xfrm>
            <a:off x="628650" y="1825625"/>
            <a:ext cx="3886200" cy="4351338"/>
          </a:xfrm>
          <a:prstGeom prst="rect">
            <a:avLst/>
          </a:prstGeom>
          <a:noFill/>
          <a:ln>
            <a:noFill/>
          </a:ln>
        </p:spPr>
        <p:txBody>
          <a:bodyPr anchorCtr="0" anchor="t" bIns="45700" lIns="91425" spcFirstLastPara="1" rIns="91425" wrap="square" tIns="45700"/>
          <a:lstStyle>
            <a:lvl1pPr indent="-361950" lvl="0" marL="457200" algn="l">
              <a:lnSpc>
                <a:spcPct val="90000"/>
              </a:lnSpc>
              <a:spcBef>
                <a:spcPts val="750"/>
              </a:spcBef>
              <a:spcAft>
                <a:spcPts val="0"/>
              </a:spcAft>
              <a:buClr>
                <a:srgbClr val="3E511E"/>
              </a:buClr>
              <a:buSzPts val="2100"/>
              <a:buChar char="✧"/>
              <a:defRPr/>
            </a:lvl1pPr>
            <a:lvl2pPr indent="-342900" lvl="1" marL="914400" algn="l">
              <a:lnSpc>
                <a:spcPct val="90000"/>
              </a:lnSpc>
              <a:spcBef>
                <a:spcPts val="375"/>
              </a:spcBef>
              <a:spcAft>
                <a:spcPts val="0"/>
              </a:spcAft>
              <a:buClr>
                <a:srgbClr val="3E511E"/>
              </a:buClr>
              <a:buSzPts val="1800"/>
              <a:buChar char="✧"/>
              <a:defRPr/>
            </a:lvl2pPr>
            <a:lvl3pPr indent="-323850" lvl="2" marL="1371600" algn="l">
              <a:lnSpc>
                <a:spcPct val="90000"/>
              </a:lnSpc>
              <a:spcBef>
                <a:spcPts val="375"/>
              </a:spcBef>
              <a:spcAft>
                <a:spcPts val="0"/>
              </a:spcAft>
              <a:buClr>
                <a:srgbClr val="3E511E"/>
              </a:buClr>
              <a:buSzPts val="1500"/>
              <a:buChar char="✧"/>
              <a:defRPr/>
            </a:lvl3pPr>
            <a:lvl4pPr indent="-314325" lvl="3" marL="1828800" algn="l">
              <a:lnSpc>
                <a:spcPct val="90000"/>
              </a:lnSpc>
              <a:spcBef>
                <a:spcPts val="375"/>
              </a:spcBef>
              <a:spcAft>
                <a:spcPts val="0"/>
              </a:spcAft>
              <a:buClr>
                <a:srgbClr val="3E511E"/>
              </a:buClr>
              <a:buSzPts val="1350"/>
              <a:buChar char="✧"/>
              <a:defRPr/>
            </a:lvl4pPr>
            <a:lvl5pPr indent="-314325" lvl="4" marL="2286000" algn="l">
              <a:lnSpc>
                <a:spcPct val="90000"/>
              </a:lnSpc>
              <a:spcBef>
                <a:spcPts val="375"/>
              </a:spcBef>
              <a:spcAft>
                <a:spcPts val="0"/>
              </a:spcAft>
              <a:buClr>
                <a:srgbClr val="3E511E"/>
              </a:buClr>
              <a:buSzPts val="1350"/>
              <a:buChar char="✧"/>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30" name="Google Shape;30;p4"/>
          <p:cNvSpPr txBox="1"/>
          <p:nvPr>
            <p:ph idx="2" type="body"/>
          </p:nvPr>
        </p:nvSpPr>
        <p:spPr>
          <a:xfrm>
            <a:off x="4629150" y="1825625"/>
            <a:ext cx="3886200" cy="4351338"/>
          </a:xfrm>
          <a:prstGeom prst="rect">
            <a:avLst/>
          </a:prstGeom>
          <a:noFill/>
          <a:ln>
            <a:noFill/>
          </a:ln>
        </p:spPr>
        <p:txBody>
          <a:bodyPr anchorCtr="0" anchor="t" bIns="45700" lIns="91425" spcFirstLastPara="1" rIns="91425" wrap="square" tIns="45700"/>
          <a:lstStyle>
            <a:lvl1pPr indent="-361950" lvl="0" marL="457200" algn="l">
              <a:lnSpc>
                <a:spcPct val="90000"/>
              </a:lnSpc>
              <a:spcBef>
                <a:spcPts val="750"/>
              </a:spcBef>
              <a:spcAft>
                <a:spcPts val="0"/>
              </a:spcAft>
              <a:buClr>
                <a:srgbClr val="3E511E"/>
              </a:buClr>
              <a:buSzPts val="2100"/>
              <a:buChar char="✧"/>
              <a:defRPr/>
            </a:lvl1pPr>
            <a:lvl2pPr indent="-342900" lvl="1" marL="914400" algn="l">
              <a:lnSpc>
                <a:spcPct val="90000"/>
              </a:lnSpc>
              <a:spcBef>
                <a:spcPts val="375"/>
              </a:spcBef>
              <a:spcAft>
                <a:spcPts val="0"/>
              </a:spcAft>
              <a:buClr>
                <a:srgbClr val="3E511E"/>
              </a:buClr>
              <a:buSzPts val="1800"/>
              <a:buChar char="✧"/>
              <a:defRPr/>
            </a:lvl2pPr>
            <a:lvl3pPr indent="-323850" lvl="2" marL="1371600" algn="l">
              <a:lnSpc>
                <a:spcPct val="90000"/>
              </a:lnSpc>
              <a:spcBef>
                <a:spcPts val="375"/>
              </a:spcBef>
              <a:spcAft>
                <a:spcPts val="0"/>
              </a:spcAft>
              <a:buClr>
                <a:srgbClr val="3E511E"/>
              </a:buClr>
              <a:buSzPts val="1500"/>
              <a:buChar char="✧"/>
              <a:defRPr/>
            </a:lvl3pPr>
            <a:lvl4pPr indent="-314325" lvl="3" marL="1828800" algn="l">
              <a:lnSpc>
                <a:spcPct val="90000"/>
              </a:lnSpc>
              <a:spcBef>
                <a:spcPts val="375"/>
              </a:spcBef>
              <a:spcAft>
                <a:spcPts val="0"/>
              </a:spcAft>
              <a:buClr>
                <a:srgbClr val="3E511E"/>
              </a:buClr>
              <a:buSzPts val="1350"/>
              <a:buChar char="✧"/>
              <a:defRPr/>
            </a:lvl4pPr>
            <a:lvl5pPr indent="-314325" lvl="4" marL="2286000" algn="l">
              <a:lnSpc>
                <a:spcPct val="90000"/>
              </a:lnSpc>
              <a:spcBef>
                <a:spcPts val="375"/>
              </a:spcBef>
              <a:spcAft>
                <a:spcPts val="0"/>
              </a:spcAft>
              <a:buClr>
                <a:srgbClr val="3E511E"/>
              </a:buClr>
              <a:buSzPts val="1350"/>
              <a:buChar char="✧"/>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31" name="Google Shape;31;p4"/>
          <p:cNvSpPr txBox="1"/>
          <p:nvPr>
            <p:ph idx="10" type="dt"/>
          </p:nvPr>
        </p:nvSpPr>
        <p:spPr>
          <a:xfrm>
            <a:off x="628650" y="6356351"/>
            <a:ext cx="2057400" cy="365125"/>
          </a:xfrm>
          <a:prstGeom prst="rect">
            <a:avLst/>
          </a:prstGeom>
          <a:noFill/>
          <a:ln>
            <a:noFill/>
          </a:ln>
        </p:spPr>
        <p:txBody>
          <a:bodyPr anchorCtr="0" anchor="ctr" bIns="45700" lIns="91425" spcFirstLastPara="1" rIns="91425" wrap="square" tIns="45700"/>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2" name="Google Shape;32;p4"/>
          <p:cNvSpPr txBox="1"/>
          <p:nvPr>
            <p:ph idx="12" type="sldNum"/>
          </p:nvPr>
        </p:nvSpPr>
        <p:spPr>
          <a:xfrm>
            <a:off x="6457950" y="6356351"/>
            <a:ext cx="20574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Comparison" type="twoTxTwoObj">
  <p:cSld name="TWO_OBJECTS_WITH_TEXT">
    <p:spTree>
      <p:nvGrpSpPr>
        <p:cNvPr id="33" name="Shape 33"/>
        <p:cNvGrpSpPr/>
        <p:nvPr/>
      </p:nvGrpSpPr>
      <p:grpSpPr>
        <a:xfrm>
          <a:off x="0" y="0"/>
          <a:ext cx="0" cy="0"/>
          <a:chOff x="0" y="0"/>
          <a:chExt cx="0" cy="0"/>
        </a:xfrm>
      </p:grpSpPr>
      <p:sp>
        <p:nvSpPr>
          <p:cNvPr id="34" name="Google Shape;34;p5"/>
          <p:cNvSpPr txBox="1"/>
          <p:nvPr>
            <p:ph type="title"/>
          </p:nvPr>
        </p:nvSpPr>
        <p:spPr>
          <a:xfrm>
            <a:off x="629841" y="365126"/>
            <a:ext cx="7886700" cy="1325563"/>
          </a:xfrm>
          <a:prstGeom prst="rect">
            <a:avLst/>
          </a:prstGeom>
          <a:noFill/>
          <a:ln>
            <a:noFill/>
          </a:ln>
        </p:spPr>
        <p:txBody>
          <a:bodyPr anchorCtr="0" anchor="ctr" bIns="45700" lIns="91425" spcFirstLastPara="1" rIns="91425" wrap="square" tIns="45700"/>
          <a:lstStyle>
            <a:lvl1pPr lvl="0" algn="l">
              <a:lnSpc>
                <a:spcPct val="90000"/>
              </a:lnSpc>
              <a:spcBef>
                <a:spcPts val="0"/>
              </a:spcBef>
              <a:spcAft>
                <a:spcPts val="0"/>
              </a:spcAft>
              <a:buClr>
                <a:srgbClr val="1E4E79"/>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5" name="Google Shape;35;p5"/>
          <p:cNvSpPr txBox="1"/>
          <p:nvPr>
            <p:ph idx="1" type="body"/>
          </p:nvPr>
        </p:nvSpPr>
        <p:spPr>
          <a:xfrm>
            <a:off x="629842" y="1681163"/>
            <a:ext cx="3868340" cy="823912"/>
          </a:xfrm>
          <a:prstGeom prst="rect">
            <a:avLst/>
          </a:prstGeom>
          <a:noFill/>
          <a:ln>
            <a:noFill/>
          </a:ln>
        </p:spPr>
        <p:txBody>
          <a:bodyPr anchorCtr="0" anchor="b" bIns="45700" lIns="91425" spcFirstLastPara="1" rIns="91425" wrap="square" tIns="45700"/>
          <a:lstStyle>
            <a:lvl1pPr indent="-228600" lvl="0" marL="457200" algn="l">
              <a:lnSpc>
                <a:spcPct val="90000"/>
              </a:lnSpc>
              <a:spcBef>
                <a:spcPts val="750"/>
              </a:spcBef>
              <a:spcAft>
                <a:spcPts val="0"/>
              </a:spcAft>
              <a:buSzPts val="1800"/>
              <a:buNone/>
              <a:defRPr b="1" sz="1800"/>
            </a:lvl1pPr>
            <a:lvl2pPr indent="-228600" lvl="1" marL="914400" algn="l">
              <a:lnSpc>
                <a:spcPct val="90000"/>
              </a:lnSpc>
              <a:spcBef>
                <a:spcPts val="375"/>
              </a:spcBef>
              <a:spcAft>
                <a:spcPts val="0"/>
              </a:spcAft>
              <a:buSzPts val="1500"/>
              <a:buNone/>
              <a:defRPr b="1" sz="1500"/>
            </a:lvl2pPr>
            <a:lvl3pPr indent="-228600" lvl="2" marL="1371600" algn="l">
              <a:lnSpc>
                <a:spcPct val="90000"/>
              </a:lnSpc>
              <a:spcBef>
                <a:spcPts val="375"/>
              </a:spcBef>
              <a:spcAft>
                <a:spcPts val="0"/>
              </a:spcAft>
              <a:buSzPts val="1350"/>
              <a:buNone/>
              <a:defRPr b="1" sz="1350"/>
            </a:lvl3pPr>
            <a:lvl4pPr indent="-228600" lvl="3" marL="1828800" algn="l">
              <a:lnSpc>
                <a:spcPct val="90000"/>
              </a:lnSpc>
              <a:spcBef>
                <a:spcPts val="375"/>
              </a:spcBef>
              <a:spcAft>
                <a:spcPts val="0"/>
              </a:spcAft>
              <a:buSzPts val="1200"/>
              <a:buNone/>
              <a:defRPr b="1" sz="1200"/>
            </a:lvl4pPr>
            <a:lvl5pPr indent="-228600" lvl="4" marL="2286000" algn="l">
              <a:lnSpc>
                <a:spcPct val="90000"/>
              </a:lnSpc>
              <a:spcBef>
                <a:spcPts val="375"/>
              </a:spcBef>
              <a:spcAft>
                <a:spcPts val="0"/>
              </a:spcAft>
              <a:buSzPts val="1200"/>
              <a:buNone/>
              <a:defRPr b="1" sz="1200"/>
            </a:lvl5pPr>
            <a:lvl6pPr indent="-228600" lvl="5" marL="2743200" algn="l">
              <a:lnSpc>
                <a:spcPct val="90000"/>
              </a:lnSpc>
              <a:spcBef>
                <a:spcPts val="375"/>
              </a:spcBef>
              <a:spcAft>
                <a:spcPts val="0"/>
              </a:spcAft>
              <a:buClr>
                <a:schemeClr val="dk1"/>
              </a:buClr>
              <a:buSzPts val="1200"/>
              <a:buNone/>
              <a:defRPr b="1" sz="1200"/>
            </a:lvl6pPr>
            <a:lvl7pPr indent="-228600" lvl="6" marL="3200400" algn="l">
              <a:lnSpc>
                <a:spcPct val="90000"/>
              </a:lnSpc>
              <a:spcBef>
                <a:spcPts val="375"/>
              </a:spcBef>
              <a:spcAft>
                <a:spcPts val="0"/>
              </a:spcAft>
              <a:buClr>
                <a:schemeClr val="dk1"/>
              </a:buClr>
              <a:buSzPts val="1200"/>
              <a:buNone/>
              <a:defRPr b="1" sz="1200"/>
            </a:lvl7pPr>
            <a:lvl8pPr indent="-228600" lvl="7" marL="3657600" algn="l">
              <a:lnSpc>
                <a:spcPct val="90000"/>
              </a:lnSpc>
              <a:spcBef>
                <a:spcPts val="375"/>
              </a:spcBef>
              <a:spcAft>
                <a:spcPts val="0"/>
              </a:spcAft>
              <a:buClr>
                <a:schemeClr val="dk1"/>
              </a:buClr>
              <a:buSzPts val="1200"/>
              <a:buNone/>
              <a:defRPr b="1" sz="1200"/>
            </a:lvl8pPr>
            <a:lvl9pPr indent="-228600" lvl="8" marL="4114800" algn="l">
              <a:lnSpc>
                <a:spcPct val="90000"/>
              </a:lnSpc>
              <a:spcBef>
                <a:spcPts val="375"/>
              </a:spcBef>
              <a:spcAft>
                <a:spcPts val="0"/>
              </a:spcAft>
              <a:buClr>
                <a:schemeClr val="dk1"/>
              </a:buClr>
              <a:buSzPts val="1200"/>
              <a:buNone/>
              <a:defRPr b="1" sz="1200"/>
            </a:lvl9pPr>
          </a:lstStyle>
          <a:p/>
        </p:txBody>
      </p:sp>
      <p:sp>
        <p:nvSpPr>
          <p:cNvPr id="36" name="Google Shape;36;p5"/>
          <p:cNvSpPr txBox="1"/>
          <p:nvPr>
            <p:ph idx="2" type="body"/>
          </p:nvPr>
        </p:nvSpPr>
        <p:spPr>
          <a:xfrm>
            <a:off x="629842" y="2505075"/>
            <a:ext cx="3868340" cy="3684588"/>
          </a:xfrm>
          <a:prstGeom prst="rect">
            <a:avLst/>
          </a:prstGeom>
          <a:noFill/>
          <a:ln>
            <a:noFill/>
          </a:ln>
        </p:spPr>
        <p:txBody>
          <a:bodyPr anchorCtr="0" anchor="t" bIns="45700" lIns="91425" spcFirstLastPara="1" rIns="91425" wrap="square" tIns="45700"/>
          <a:lstStyle>
            <a:lvl1pPr indent="-342900" lvl="0" marL="457200" algn="l">
              <a:lnSpc>
                <a:spcPct val="90000"/>
              </a:lnSpc>
              <a:spcBef>
                <a:spcPts val="750"/>
              </a:spcBef>
              <a:spcAft>
                <a:spcPts val="0"/>
              </a:spcAft>
              <a:buSzPts val="1800"/>
              <a:buChar char="✧"/>
              <a:defRPr/>
            </a:lvl1pPr>
            <a:lvl2pPr indent="-342900" lvl="1" marL="914400" algn="l">
              <a:lnSpc>
                <a:spcPct val="90000"/>
              </a:lnSpc>
              <a:spcBef>
                <a:spcPts val="375"/>
              </a:spcBef>
              <a:spcAft>
                <a:spcPts val="0"/>
              </a:spcAft>
              <a:buSzPts val="1800"/>
              <a:buChar char="✧"/>
              <a:defRPr/>
            </a:lvl2pPr>
            <a:lvl3pPr indent="-342900" lvl="2" marL="1371600" algn="l">
              <a:lnSpc>
                <a:spcPct val="90000"/>
              </a:lnSpc>
              <a:spcBef>
                <a:spcPts val="375"/>
              </a:spcBef>
              <a:spcAft>
                <a:spcPts val="0"/>
              </a:spcAft>
              <a:buSzPts val="1800"/>
              <a:buChar char="✧"/>
              <a:defRPr/>
            </a:lvl3pPr>
            <a:lvl4pPr indent="-342900" lvl="3" marL="1828800" algn="l">
              <a:lnSpc>
                <a:spcPct val="90000"/>
              </a:lnSpc>
              <a:spcBef>
                <a:spcPts val="375"/>
              </a:spcBef>
              <a:spcAft>
                <a:spcPts val="0"/>
              </a:spcAft>
              <a:buSzPts val="1800"/>
              <a:buChar char="✧"/>
              <a:defRPr/>
            </a:lvl4pPr>
            <a:lvl5pPr indent="-342900" lvl="4" marL="2286000" algn="l">
              <a:lnSpc>
                <a:spcPct val="90000"/>
              </a:lnSpc>
              <a:spcBef>
                <a:spcPts val="375"/>
              </a:spcBef>
              <a:spcAft>
                <a:spcPts val="0"/>
              </a:spcAft>
              <a:buSzPts val="1800"/>
              <a:buChar char="✧"/>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37" name="Google Shape;37;p5"/>
          <p:cNvSpPr txBox="1"/>
          <p:nvPr>
            <p:ph idx="3" type="body"/>
          </p:nvPr>
        </p:nvSpPr>
        <p:spPr>
          <a:xfrm>
            <a:off x="4629150" y="1681163"/>
            <a:ext cx="3887391" cy="823912"/>
          </a:xfrm>
          <a:prstGeom prst="rect">
            <a:avLst/>
          </a:prstGeom>
          <a:noFill/>
          <a:ln>
            <a:noFill/>
          </a:ln>
        </p:spPr>
        <p:txBody>
          <a:bodyPr anchorCtr="0" anchor="b" bIns="45700" lIns="91425" spcFirstLastPara="1" rIns="91425" wrap="square" tIns="45700"/>
          <a:lstStyle>
            <a:lvl1pPr indent="-228600" lvl="0" marL="457200" algn="l">
              <a:lnSpc>
                <a:spcPct val="90000"/>
              </a:lnSpc>
              <a:spcBef>
                <a:spcPts val="750"/>
              </a:spcBef>
              <a:spcAft>
                <a:spcPts val="0"/>
              </a:spcAft>
              <a:buSzPts val="1800"/>
              <a:buNone/>
              <a:defRPr b="1" sz="1800"/>
            </a:lvl1pPr>
            <a:lvl2pPr indent="-228600" lvl="1" marL="914400" algn="l">
              <a:lnSpc>
                <a:spcPct val="90000"/>
              </a:lnSpc>
              <a:spcBef>
                <a:spcPts val="375"/>
              </a:spcBef>
              <a:spcAft>
                <a:spcPts val="0"/>
              </a:spcAft>
              <a:buSzPts val="1500"/>
              <a:buNone/>
              <a:defRPr b="1" sz="1500"/>
            </a:lvl2pPr>
            <a:lvl3pPr indent="-228600" lvl="2" marL="1371600" algn="l">
              <a:lnSpc>
                <a:spcPct val="90000"/>
              </a:lnSpc>
              <a:spcBef>
                <a:spcPts val="375"/>
              </a:spcBef>
              <a:spcAft>
                <a:spcPts val="0"/>
              </a:spcAft>
              <a:buSzPts val="1350"/>
              <a:buNone/>
              <a:defRPr b="1" sz="1350"/>
            </a:lvl3pPr>
            <a:lvl4pPr indent="-228600" lvl="3" marL="1828800" algn="l">
              <a:lnSpc>
                <a:spcPct val="90000"/>
              </a:lnSpc>
              <a:spcBef>
                <a:spcPts val="375"/>
              </a:spcBef>
              <a:spcAft>
                <a:spcPts val="0"/>
              </a:spcAft>
              <a:buSzPts val="1200"/>
              <a:buNone/>
              <a:defRPr b="1" sz="1200"/>
            </a:lvl4pPr>
            <a:lvl5pPr indent="-228600" lvl="4" marL="2286000" algn="l">
              <a:lnSpc>
                <a:spcPct val="90000"/>
              </a:lnSpc>
              <a:spcBef>
                <a:spcPts val="375"/>
              </a:spcBef>
              <a:spcAft>
                <a:spcPts val="0"/>
              </a:spcAft>
              <a:buSzPts val="1200"/>
              <a:buNone/>
              <a:defRPr b="1" sz="1200"/>
            </a:lvl5pPr>
            <a:lvl6pPr indent="-228600" lvl="5" marL="2743200" algn="l">
              <a:lnSpc>
                <a:spcPct val="90000"/>
              </a:lnSpc>
              <a:spcBef>
                <a:spcPts val="375"/>
              </a:spcBef>
              <a:spcAft>
                <a:spcPts val="0"/>
              </a:spcAft>
              <a:buClr>
                <a:schemeClr val="dk1"/>
              </a:buClr>
              <a:buSzPts val="1200"/>
              <a:buNone/>
              <a:defRPr b="1" sz="1200"/>
            </a:lvl6pPr>
            <a:lvl7pPr indent="-228600" lvl="6" marL="3200400" algn="l">
              <a:lnSpc>
                <a:spcPct val="90000"/>
              </a:lnSpc>
              <a:spcBef>
                <a:spcPts val="375"/>
              </a:spcBef>
              <a:spcAft>
                <a:spcPts val="0"/>
              </a:spcAft>
              <a:buClr>
                <a:schemeClr val="dk1"/>
              </a:buClr>
              <a:buSzPts val="1200"/>
              <a:buNone/>
              <a:defRPr b="1" sz="1200"/>
            </a:lvl7pPr>
            <a:lvl8pPr indent="-228600" lvl="7" marL="3657600" algn="l">
              <a:lnSpc>
                <a:spcPct val="90000"/>
              </a:lnSpc>
              <a:spcBef>
                <a:spcPts val="375"/>
              </a:spcBef>
              <a:spcAft>
                <a:spcPts val="0"/>
              </a:spcAft>
              <a:buClr>
                <a:schemeClr val="dk1"/>
              </a:buClr>
              <a:buSzPts val="1200"/>
              <a:buNone/>
              <a:defRPr b="1" sz="1200"/>
            </a:lvl8pPr>
            <a:lvl9pPr indent="-228600" lvl="8" marL="4114800" algn="l">
              <a:lnSpc>
                <a:spcPct val="90000"/>
              </a:lnSpc>
              <a:spcBef>
                <a:spcPts val="375"/>
              </a:spcBef>
              <a:spcAft>
                <a:spcPts val="0"/>
              </a:spcAft>
              <a:buClr>
                <a:schemeClr val="dk1"/>
              </a:buClr>
              <a:buSzPts val="1200"/>
              <a:buNone/>
              <a:defRPr b="1" sz="1200"/>
            </a:lvl9pPr>
          </a:lstStyle>
          <a:p/>
        </p:txBody>
      </p:sp>
      <p:sp>
        <p:nvSpPr>
          <p:cNvPr id="38" name="Google Shape;38;p5"/>
          <p:cNvSpPr txBox="1"/>
          <p:nvPr>
            <p:ph idx="4" type="body"/>
          </p:nvPr>
        </p:nvSpPr>
        <p:spPr>
          <a:xfrm>
            <a:off x="4629150" y="2505075"/>
            <a:ext cx="3887391" cy="3684588"/>
          </a:xfrm>
          <a:prstGeom prst="rect">
            <a:avLst/>
          </a:prstGeom>
          <a:noFill/>
          <a:ln>
            <a:noFill/>
          </a:ln>
        </p:spPr>
        <p:txBody>
          <a:bodyPr anchorCtr="0" anchor="t" bIns="45700" lIns="91425" spcFirstLastPara="1" rIns="91425" wrap="square" tIns="45700"/>
          <a:lstStyle>
            <a:lvl1pPr indent="-342900" lvl="0" marL="457200" algn="l">
              <a:lnSpc>
                <a:spcPct val="90000"/>
              </a:lnSpc>
              <a:spcBef>
                <a:spcPts val="750"/>
              </a:spcBef>
              <a:spcAft>
                <a:spcPts val="0"/>
              </a:spcAft>
              <a:buSzPts val="1800"/>
              <a:buChar char="✧"/>
              <a:defRPr/>
            </a:lvl1pPr>
            <a:lvl2pPr indent="-342900" lvl="1" marL="914400" algn="l">
              <a:lnSpc>
                <a:spcPct val="90000"/>
              </a:lnSpc>
              <a:spcBef>
                <a:spcPts val="375"/>
              </a:spcBef>
              <a:spcAft>
                <a:spcPts val="0"/>
              </a:spcAft>
              <a:buSzPts val="1800"/>
              <a:buChar char="✧"/>
              <a:defRPr/>
            </a:lvl2pPr>
            <a:lvl3pPr indent="-342900" lvl="2" marL="1371600" algn="l">
              <a:lnSpc>
                <a:spcPct val="90000"/>
              </a:lnSpc>
              <a:spcBef>
                <a:spcPts val="375"/>
              </a:spcBef>
              <a:spcAft>
                <a:spcPts val="0"/>
              </a:spcAft>
              <a:buSzPts val="1800"/>
              <a:buChar char="✧"/>
              <a:defRPr/>
            </a:lvl3pPr>
            <a:lvl4pPr indent="-342900" lvl="3" marL="1828800" algn="l">
              <a:lnSpc>
                <a:spcPct val="90000"/>
              </a:lnSpc>
              <a:spcBef>
                <a:spcPts val="375"/>
              </a:spcBef>
              <a:spcAft>
                <a:spcPts val="0"/>
              </a:spcAft>
              <a:buSzPts val="1800"/>
              <a:buChar char="✧"/>
              <a:defRPr/>
            </a:lvl4pPr>
            <a:lvl5pPr indent="-342900" lvl="4" marL="2286000" algn="l">
              <a:lnSpc>
                <a:spcPct val="90000"/>
              </a:lnSpc>
              <a:spcBef>
                <a:spcPts val="375"/>
              </a:spcBef>
              <a:spcAft>
                <a:spcPts val="0"/>
              </a:spcAft>
              <a:buSzPts val="1800"/>
              <a:buChar char="✧"/>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39" name="Google Shape;39;p5"/>
          <p:cNvSpPr txBox="1"/>
          <p:nvPr>
            <p:ph idx="10" type="dt"/>
          </p:nvPr>
        </p:nvSpPr>
        <p:spPr>
          <a:xfrm>
            <a:off x="628650" y="6356351"/>
            <a:ext cx="2057400" cy="365125"/>
          </a:xfrm>
          <a:prstGeom prst="rect">
            <a:avLst/>
          </a:prstGeom>
          <a:noFill/>
          <a:ln>
            <a:noFill/>
          </a:ln>
        </p:spPr>
        <p:txBody>
          <a:bodyPr anchorCtr="0" anchor="ctr" bIns="45700" lIns="91425" spcFirstLastPara="1" rIns="91425" wrap="square" tIns="45700"/>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0" name="Google Shape;40;p5"/>
          <p:cNvSpPr txBox="1"/>
          <p:nvPr>
            <p:ph idx="11" type="ftr"/>
          </p:nvPr>
        </p:nvSpPr>
        <p:spPr>
          <a:xfrm>
            <a:off x="3028950" y="6356351"/>
            <a:ext cx="3086100" cy="365125"/>
          </a:xfrm>
          <a:prstGeom prst="rect">
            <a:avLst/>
          </a:prstGeom>
          <a:noFill/>
          <a:ln>
            <a:noFill/>
          </a:ln>
        </p:spPr>
        <p:txBody>
          <a:bodyPr anchorCtr="0" anchor="ctr" bIns="45700" lIns="91425" spcFirstLastPara="1" rIns="91425" wrap="square" tIns="45700"/>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1" name="Google Shape;41;p5"/>
          <p:cNvSpPr txBox="1"/>
          <p:nvPr>
            <p:ph idx="12" type="sldNum"/>
          </p:nvPr>
        </p:nvSpPr>
        <p:spPr>
          <a:xfrm>
            <a:off x="6457950" y="6356351"/>
            <a:ext cx="20574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Only" type="titleOnly">
  <p:cSld name="TITLE_ONLY">
    <p:spTree>
      <p:nvGrpSpPr>
        <p:cNvPr id="42" name="Shape 42"/>
        <p:cNvGrpSpPr/>
        <p:nvPr/>
      </p:nvGrpSpPr>
      <p:grpSpPr>
        <a:xfrm>
          <a:off x="0" y="0"/>
          <a:ext cx="0" cy="0"/>
          <a:chOff x="0" y="0"/>
          <a:chExt cx="0" cy="0"/>
        </a:xfrm>
      </p:grpSpPr>
      <p:sp>
        <p:nvSpPr>
          <p:cNvPr id="43" name="Google Shape;43;p6"/>
          <p:cNvSpPr txBox="1"/>
          <p:nvPr>
            <p:ph type="title"/>
          </p:nvPr>
        </p:nvSpPr>
        <p:spPr>
          <a:xfrm>
            <a:off x="628650" y="365126"/>
            <a:ext cx="7886700" cy="1325563"/>
          </a:xfrm>
          <a:prstGeom prst="rect">
            <a:avLst/>
          </a:prstGeom>
          <a:noFill/>
          <a:ln>
            <a:noFill/>
          </a:ln>
        </p:spPr>
        <p:txBody>
          <a:bodyPr anchorCtr="0" anchor="ctr" bIns="45700" lIns="91425" spcFirstLastPara="1" rIns="91425" wrap="square" tIns="45700"/>
          <a:lstStyle>
            <a:lvl1pPr lvl="0" algn="l">
              <a:lnSpc>
                <a:spcPct val="90000"/>
              </a:lnSpc>
              <a:spcBef>
                <a:spcPts val="0"/>
              </a:spcBef>
              <a:spcAft>
                <a:spcPts val="0"/>
              </a:spcAft>
              <a:buClr>
                <a:srgbClr val="1E4E79"/>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4" name="Google Shape;44;p6"/>
          <p:cNvSpPr txBox="1"/>
          <p:nvPr>
            <p:ph idx="10" type="dt"/>
          </p:nvPr>
        </p:nvSpPr>
        <p:spPr>
          <a:xfrm>
            <a:off x="628650" y="6356351"/>
            <a:ext cx="2057400" cy="365125"/>
          </a:xfrm>
          <a:prstGeom prst="rect">
            <a:avLst/>
          </a:prstGeom>
          <a:noFill/>
          <a:ln>
            <a:noFill/>
          </a:ln>
        </p:spPr>
        <p:txBody>
          <a:bodyPr anchorCtr="0" anchor="ctr" bIns="45700" lIns="91425" spcFirstLastPara="1" rIns="91425" wrap="square" tIns="45700"/>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5" name="Google Shape;45;p6"/>
          <p:cNvSpPr txBox="1"/>
          <p:nvPr>
            <p:ph idx="11" type="ftr"/>
          </p:nvPr>
        </p:nvSpPr>
        <p:spPr>
          <a:xfrm>
            <a:off x="3028950" y="6356351"/>
            <a:ext cx="3086100" cy="365125"/>
          </a:xfrm>
          <a:prstGeom prst="rect">
            <a:avLst/>
          </a:prstGeom>
          <a:noFill/>
          <a:ln>
            <a:noFill/>
          </a:ln>
        </p:spPr>
        <p:txBody>
          <a:bodyPr anchorCtr="0" anchor="ctr" bIns="45700" lIns="91425" spcFirstLastPara="1" rIns="91425" wrap="square" tIns="45700"/>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6" name="Google Shape;46;p6"/>
          <p:cNvSpPr txBox="1"/>
          <p:nvPr>
            <p:ph idx="12" type="sldNum"/>
          </p:nvPr>
        </p:nvSpPr>
        <p:spPr>
          <a:xfrm>
            <a:off x="6457950" y="6356351"/>
            <a:ext cx="20574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Content with Caption" type="objTx">
  <p:cSld name="OBJECT_WITH_CAPTION_TEXT">
    <p:spTree>
      <p:nvGrpSpPr>
        <p:cNvPr id="47" name="Shape 47"/>
        <p:cNvGrpSpPr/>
        <p:nvPr/>
      </p:nvGrpSpPr>
      <p:grpSpPr>
        <a:xfrm>
          <a:off x="0" y="0"/>
          <a:ext cx="0" cy="0"/>
          <a:chOff x="0" y="0"/>
          <a:chExt cx="0" cy="0"/>
        </a:xfrm>
      </p:grpSpPr>
      <p:sp>
        <p:nvSpPr>
          <p:cNvPr id="48" name="Google Shape;48;p7"/>
          <p:cNvSpPr txBox="1"/>
          <p:nvPr>
            <p:ph type="title"/>
          </p:nvPr>
        </p:nvSpPr>
        <p:spPr>
          <a:xfrm>
            <a:off x="629841" y="457200"/>
            <a:ext cx="2949178" cy="1600200"/>
          </a:xfrm>
          <a:prstGeom prst="rect">
            <a:avLst/>
          </a:prstGeom>
          <a:noFill/>
          <a:ln>
            <a:noFill/>
          </a:ln>
        </p:spPr>
        <p:txBody>
          <a:bodyPr anchorCtr="0" anchor="b" bIns="45700" lIns="91425" spcFirstLastPara="1" rIns="91425" wrap="square" tIns="45700"/>
          <a:lstStyle>
            <a:lvl1pPr lvl="0" algn="l">
              <a:lnSpc>
                <a:spcPct val="90000"/>
              </a:lnSpc>
              <a:spcBef>
                <a:spcPts val="0"/>
              </a:spcBef>
              <a:spcAft>
                <a:spcPts val="0"/>
              </a:spcAft>
              <a:buClr>
                <a:srgbClr val="1E4E79"/>
              </a:buClr>
              <a:buSzPts val="2400"/>
              <a:buFont typeface="Calibri"/>
              <a:buNone/>
              <a:defRPr sz="24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9" name="Google Shape;49;p7"/>
          <p:cNvSpPr txBox="1"/>
          <p:nvPr>
            <p:ph idx="1" type="body"/>
          </p:nvPr>
        </p:nvSpPr>
        <p:spPr>
          <a:xfrm>
            <a:off x="3887391" y="987426"/>
            <a:ext cx="4629150" cy="4873625"/>
          </a:xfrm>
          <a:prstGeom prst="rect">
            <a:avLst/>
          </a:prstGeom>
          <a:noFill/>
          <a:ln>
            <a:noFill/>
          </a:ln>
        </p:spPr>
        <p:txBody>
          <a:bodyPr anchorCtr="0" anchor="t" bIns="45700" lIns="91425" spcFirstLastPara="1" rIns="91425" wrap="square" tIns="45700"/>
          <a:lstStyle>
            <a:lvl1pPr indent="-381000" lvl="0" marL="457200" algn="l">
              <a:lnSpc>
                <a:spcPct val="90000"/>
              </a:lnSpc>
              <a:spcBef>
                <a:spcPts val="750"/>
              </a:spcBef>
              <a:spcAft>
                <a:spcPts val="0"/>
              </a:spcAft>
              <a:buSzPts val="2400"/>
              <a:buChar char="✧"/>
              <a:defRPr sz="2400"/>
            </a:lvl1pPr>
            <a:lvl2pPr indent="-361950" lvl="1" marL="914400" algn="l">
              <a:lnSpc>
                <a:spcPct val="90000"/>
              </a:lnSpc>
              <a:spcBef>
                <a:spcPts val="375"/>
              </a:spcBef>
              <a:spcAft>
                <a:spcPts val="0"/>
              </a:spcAft>
              <a:buSzPts val="2100"/>
              <a:buChar char="✧"/>
              <a:defRPr sz="2100"/>
            </a:lvl2pPr>
            <a:lvl3pPr indent="-342900" lvl="2" marL="1371600" algn="l">
              <a:lnSpc>
                <a:spcPct val="90000"/>
              </a:lnSpc>
              <a:spcBef>
                <a:spcPts val="375"/>
              </a:spcBef>
              <a:spcAft>
                <a:spcPts val="0"/>
              </a:spcAft>
              <a:buSzPts val="1800"/>
              <a:buChar char="✧"/>
              <a:defRPr sz="1800"/>
            </a:lvl3pPr>
            <a:lvl4pPr indent="-323850" lvl="3" marL="1828800" algn="l">
              <a:lnSpc>
                <a:spcPct val="90000"/>
              </a:lnSpc>
              <a:spcBef>
                <a:spcPts val="375"/>
              </a:spcBef>
              <a:spcAft>
                <a:spcPts val="0"/>
              </a:spcAft>
              <a:buSzPts val="1500"/>
              <a:buChar char="✧"/>
              <a:defRPr sz="1500"/>
            </a:lvl4pPr>
            <a:lvl5pPr indent="-323850" lvl="4" marL="2286000" algn="l">
              <a:lnSpc>
                <a:spcPct val="90000"/>
              </a:lnSpc>
              <a:spcBef>
                <a:spcPts val="375"/>
              </a:spcBef>
              <a:spcAft>
                <a:spcPts val="0"/>
              </a:spcAft>
              <a:buSzPts val="1500"/>
              <a:buChar char="✧"/>
              <a:defRPr sz="1500"/>
            </a:lvl5pPr>
            <a:lvl6pPr indent="-323850" lvl="5" marL="2743200" algn="l">
              <a:lnSpc>
                <a:spcPct val="90000"/>
              </a:lnSpc>
              <a:spcBef>
                <a:spcPts val="375"/>
              </a:spcBef>
              <a:spcAft>
                <a:spcPts val="0"/>
              </a:spcAft>
              <a:buClr>
                <a:schemeClr val="dk1"/>
              </a:buClr>
              <a:buSzPts val="1500"/>
              <a:buChar char="•"/>
              <a:defRPr sz="1500"/>
            </a:lvl6pPr>
            <a:lvl7pPr indent="-323850" lvl="6" marL="3200400" algn="l">
              <a:lnSpc>
                <a:spcPct val="90000"/>
              </a:lnSpc>
              <a:spcBef>
                <a:spcPts val="375"/>
              </a:spcBef>
              <a:spcAft>
                <a:spcPts val="0"/>
              </a:spcAft>
              <a:buClr>
                <a:schemeClr val="dk1"/>
              </a:buClr>
              <a:buSzPts val="1500"/>
              <a:buChar char="•"/>
              <a:defRPr sz="1500"/>
            </a:lvl7pPr>
            <a:lvl8pPr indent="-323850" lvl="7" marL="3657600" algn="l">
              <a:lnSpc>
                <a:spcPct val="90000"/>
              </a:lnSpc>
              <a:spcBef>
                <a:spcPts val="375"/>
              </a:spcBef>
              <a:spcAft>
                <a:spcPts val="0"/>
              </a:spcAft>
              <a:buClr>
                <a:schemeClr val="dk1"/>
              </a:buClr>
              <a:buSzPts val="1500"/>
              <a:buChar char="•"/>
              <a:defRPr sz="1500"/>
            </a:lvl8pPr>
            <a:lvl9pPr indent="-323850" lvl="8" marL="4114800" algn="l">
              <a:lnSpc>
                <a:spcPct val="90000"/>
              </a:lnSpc>
              <a:spcBef>
                <a:spcPts val="375"/>
              </a:spcBef>
              <a:spcAft>
                <a:spcPts val="0"/>
              </a:spcAft>
              <a:buClr>
                <a:schemeClr val="dk1"/>
              </a:buClr>
              <a:buSzPts val="1500"/>
              <a:buChar char="•"/>
              <a:defRPr sz="1500"/>
            </a:lvl9pPr>
          </a:lstStyle>
          <a:p/>
        </p:txBody>
      </p:sp>
      <p:sp>
        <p:nvSpPr>
          <p:cNvPr id="50" name="Google Shape;50;p7"/>
          <p:cNvSpPr txBox="1"/>
          <p:nvPr>
            <p:ph idx="2" type="body"/>
          </p:nvPr>
        </p:nvSpPr>
        <p:spPr>
          <a:xfrm>
            <a:off x="629841" y="2057400"/>
            <a:ext cx="2949178" cy="3811588"/>
          </a:xfrm>
          <a:prstGeom prst="rect">
            <a:avLst/>
          </a:prstGeom>
          <a:noFill/>
          <a:ln>
            <a:noFill/>
          </a:ln>
        </p:spPr>
        <p:txBody>
          <a:bodyPr anchorCtr="0" anchor="t" bIns="45700" lIns="91425" spcFirstLastPara="1" rIns="91425" wrap="square" tIns="45700"/>
          <a:lstStyle>
            <a:lvl1pPr indent="-228600" lvl="0" marL="457200" algn="l">
              <a:lnSpc>
                <a:spcPct val="90000"/>
              </a:lnSpc>
              <a:spcBef>
                <a:spcPts val="750"/>
              </a:spcBef>
              <a:spcAft>
                <a:spcPts val="0"/>
              </a:spcAft>
              <a:buSzPts val="1200"/>
              <a:buNone/>
              <a:defRPr sz="1200"/>
            </a:lvl1pPr>
            <a:lvl2pPr indent="-228600" lvl="1" marL="914400" algn="l">
              <a:lnSpc>
                <a:spcPct val="90000"/>
              </a:lnSpc>
              <a:spcBef>
                <a:spcPts val="375"/>
              </a:spcBef>
              <a:spcAft>
                <a:spcPts val="0"/>
              </a:spcAft>
              <a:buSzPts val="1050"/>
              <a:buNone/>
              <a:defRPr sz="1050"/>
            </a:lvl2pPr>
            <a:lvl3pPr indent="-228600" lvl="2" marL="1371600" algn="l">
              <a:lnSpc>
                <a:spcPct val="90000"/>
              </a:lnSpc>
              <a:spcBef>
                <a:spcPts val="375"/>
              </a:spcBef>
              <a:spcAft>
                <a:spcPts val="0"/>
              </a:spcAft>
              <a:buSzPts val="900"/>
              <a:buNone/>
              <a:defRPr sz="900"/>
            </a:lvl3pPr>
            <a:lvl4pPr indent="-228600" lvl="3" marL="1828800" algn="l">
              <a:lnSpc>
                <a:spcPct val="90000"/>
              </a:lnSpc>
              <a:spcBef>
                <a:spcPts val="375"/>
              </a:spcBef>
              <a:spcAft>
                <a:spcPts val="0"/>
              </a:spcAft>
              <a:buSzPts val="750"/>
              <a:buNone/>
              <a:defRPr sz="750"/>
            </a:lvl4pPr>
            <a:lvl5pPr indent="-228600" lvl="4" marL="2286000" algn="l">
              <a:lnSpc>
                <a:spcPct val="90000"/>
              </a:lnSpc>
              <a:spcBef>
                <a:spcPts val="375"/>
              </a:spcBef>
              <a:spcAft>
                <a:spcPts val="0"/>
              </a:spcAft>
              <a:buSzPts val="750"/>
              <a:buNone/>
              <a:defRPr sz="750"/>
            </a:lvl5pPr>
            <a:lvl6pPr indent="-228600" lvl="5" marL="2743200" algn="l">
              <a:lnSpc>
                <a:spcPct val="90000"/>
              </a:lnSpc>
              <a:spcBef>
                <a:spcPts val="375"/>
              </a:spcBef>
              <a:spcAft>
                <a:spcPts val="0"/>
              </a:spcAft>
              <a:buClr>
                <a:schemeClr val="dk1"/>
              </a:buClr>
              <a:buSzPts val="750"/>
              <a:buNone/>
              <a:defRPr sz="750"/>
            </a:lvl6pPr>
            <a:lvl7pPr indent="-228600" lvl="6" marL="3200400" algn="l">
              <a:lnSpc>
                <a:spcPct val="90000"/>
              </a:lnSpc>
              <a:spcBef>
                <a:spcPts val="375"/>
              </a:spcBef>
              <a:spcAft>
                <a:spcPts val="0"/>
              </a:spcAft>
              <a:buClr>
                <a:schemeClr val="dk1"/>
              </a:buClr>
              <a:buSzPts val="750"/>
              <a:buNone/>
              <a:defRPr sz="750"/>
            </a:lvl7pPr>
            <a:lvl8pPr indent="-228600" lvl="7" marL="3657600" algn="l">
              <a:lnSpc>
                <a:spcPct val="90000"/>
              </a:lnSpc>
              <a:spcBef>
                <a:spcPts val="375"/>
              </a:spcBef>
              <a:spcAft>
                <a:spcPts val="0"/>
              </a:spcAft>
              <a:buClr>
                <a:schemeClr val="dk1"/>
              </a:buClr>
              <a:buSzPts val="750"/>
              <a:buNone/>
              <a:defRPr sz="750"/>
            </a:lvl8pPr>
            <a:lvl9pPr indent="-228600" lvl="8" marL="4114800" algn="l">
              <a:lnSpc>
                <a:spcPct val="90000"/>
              </a:lnSpc>
              <a:spcBef>
                <a:spcPts val="375"/>
              </a:spcBef>
              <a:spcAft>
                <a:spcPts val="0"/>
              </a:spcAft>
              <a:buClr>
                <a:schemeClr val="dk1"/>
              </a:buClr>
              <a:buSzPts val="750"/>
              <a:buNone/>
              <a:defRPr sz="750"/>
            </a:lvl9pPr>
          </a:lstStyle>
          <a:p/>
        </p:txBody>
      </p:sp>
      <p:sp>
        <p:nvSpPr>
          <p:cNvPr id="51" name="Google Shape;51;p7"/>
          <p:cNvSpPr txBox="1"/>
          <p:nvPr>
            <p:ph idx="10" type="dt"/>
          </p:nvPr>
        </p:nvSpPr>
        <p:spPr>
          <a:xfrm>
            <a:off x="628650" y="6356351"/>
            <a:ext cx="2057400" cy="365125"/>
          </a:xfrm>
          <a:prstGeom prst="rect">
            <a:avLst/>
          </a:prstGeom>
          <a:noFill/>
          <a:ln>
            <a:noFill/>
          </a:ln>
        </p:spPr>
        <p:txBody>
          <a:bodyPr anchorCtr="0" anchor="ctr" bIns="45700" lIns="91425" spcFirstLastPara="1" rIns="91425" wrap="square" tIns="45700"/>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2" name="Google Shape;52;p7"/>
          <p:cNvSpPr txBox="1"/>
          <p:nvPr>
            <p:ph idx="11" type="ftr"/>
          </p:nvPr>
        </p:nvSpPr>
        <p:spPr>
          <a:xfrm>
            <a:off x="3028950" y="6356351"/>
            <a:ext cx="3086100" cy="365125"/>
          </a:xfrm>
          <a:prstGeom prst="rect">
            <a:avLst/>
          </a:prstGeom>
          <a:noFill/>
          <a:ln>
            <a:noFill/>
          </a:ln>
        </p:spPr>
        <p:txBody>
          <a:bodyPr anchorCtr="0" anchor="ctr" bIns="45700" lIns="91425" spcFirstLastPara="1" rIns="91425" wrap="square" tIns="45700"/>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3" name="Google Shape;53;p7"/>
          <p:cNvSpPr txBox="1"/>
          <p:nvPr>
            <p:ph idx="12" type="sldNum"/>
          </p:nvPr>
        </p:nvSpPr>
        <p:spPr>
          <a:xfrm>
            <a:off x="6457950" y="6356351"/>
            <a:ext cx="20574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Picture with Caption" type="picTx">
  <p:cSld name="PICTURE_WITH_CAPTION_TEXT">
    <p:spTree>
      <p:nvGrpSpPr>
        <p:cNvPr id="54" name="Shape 54"/>
        <p:cNvGrpSpPr/>
        <p:nvPr/>
      </p:nvGrpSpPr>
      <p:grpSpPr>
        <a:xfrm>
          <a:off x="0" y="0"/>
          <a:ext cx="0" cy="0"/>
          <a:chOff x="0" y="0"/>
          <a:chExt cx="0" cy="0"/>
        </a:xfrm>
      </p:grpSpPr>
      <p:sp>
        <p:nvSpPr>
          <p:cNvPr id="55" name="Google Shape;55;p8"/>
          <p:cNvSpPr txBox="1"/>
          <p:nvPr>
            <p:ph type="title"/>
          </p:nvPr>
        </p:nvSpPr>
        <p:spPr>
          <a:xfrm>
            <a:off x="629841" y="457200"/>
            <a:ext cx="2949178" cy="1600200"/>
          </a:xfrm>
          <a:prstGeom prst="rect">
            <a:avLst/>
          </a:prstGeom>
          <a:noFill/>
          <a:ln>
            <a:noFill/>
          </a:ln>
        </p:spPr>
        <p:txBody>
          <a:bodyPr anchorCtr="0" anchor="b" bIns="45700" lIns="91425" spcFirstLastPara="1" rIns="91425" wrap="square" tIns="45700"/>
          <a:lstStyle>
            <a:lvl1pPr lvl="0" algn="l">
              <a:lnSpc>
                <a:spcPct val="90000"/>
              </a:lnSpc>
              <a:spcBef>
                <a:spcPts val="0"/>
              </a:spcBef>
              <a:spcAft>
                <a:spcPts val="0"/>
              </a:spcAft>
              <a:buClr>
                <a:srgbClr val="1E4E79"/>
              </a:buClr>
              <a:buSzPts val="2400"/>
              <a:buFont typeface="Calibri"/>
              <a:buNone/>
              <a:defRPr sz="24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6" name="Google Shape;56;p8"/>
          <p:cNvSpPr/>
          <p:nvPr>
            <p:ph idx="2" type="pic"/>
          </p:nvPr>
        </p:nvSpPr>
        <p:spPr>
          <a:xfrm>
            <a:off x="3887391" y="987426"/>
            <a:ext cx="4629150" cy="4873625"/>
          </a:xfrm>
          <a:prstGeom prst="rect">
            <a:avLst/>
          </a:prstGeom>
          <a:noFill/>
          <a:ln>
            <a:noFill/>
          </a:ln>
        </p:spPr>
        <p:txBody>
          <a:bodyPr anchorCtr="0" anchor="t" bIns="45700" lIns="91425" spcFirstLastPara="1" rIns="91425" wrap="square" tIns="45700"/>
          <a:lstStyle>
            <a:lvl1pPr lvl="0" marR="0" rtl="0" algn="l">
              <a:lnSpc>
                <a:spcPct val="90000"/>
              </a:lnSpc>
              <a:spcBef>
                <a:spcPts val="750"/>
              </a:spcBef>
              <a:spcAft>
                <a:spcPts val="0"/>
              </a:spcAft>
              <a:buClr>
                <a:srgbClr val="3E511E"/>
              </a:buClr>
              <a:buSzPts val="2400"/>
              <a:buFont typeface="Noto Sans Symbols"/>
              <a:buNone/>
              <a:defRPr b="0" i="0" sz="2400" u="none" cap="none" strike="noStrike">
                <a:solidFill>
                  <a:srgbClr val="1E4E79"/>
                </a:solidFill>
                <a:latin typeface="Calibri"/>
                <a:ea typeface="Calibri"/>
                <a:cs typeface="Calibri"/>
                <a:sym typeface="Calibri"/>
              </a:defRPr>
            </a:lvl1pPr>
            <a:lvl2pPr lvl="1" marR="0" rtl="0" algn="l">
              <a:lnSpc>
                <a:spcPct val="90000"/>
              </a:lnSpc>
              <a:spcBef>
                <a:spcPts val="375"/>
              </a:spcBef>
              <a:spcAft>
                <a:spcPts val="0"/>
              </a:spcAft>
              <a:buClr>
                <a:srgbClr val="3E511E"/>
              </a:buClr>
              <a:buSzPts val="2100"/>
              <a:buFont typeface="Noto Sans Symbols"/>
              <a:buNone/>
              <a:defRPr b="0" i="0" sz="2100" u="none" cap="none" strike="noStrike">
                <a:solidFill>
                  <a:srgbClr val="1E4E79"/>
                </a:solidFill>
                <a:latin typeface="Calibri"/>
                <a:ea typeface="Calibri"/>
                <a:cs typeface="Calibri"/>
                <a:sym typeface="Calibri"/>
              </a:defRPr>
            </a:lvl2pPr>
            <a:lvl3pPr lvl="2" marR="0" rtl="0" algn="l">
              <a:lnSpc>
                <a:spcPct val="90000"/>
              </a:lnSpc>
              <a:spcBef>
                <a:spcPts val="375"/>
              </a:spcBef>
              <a:spcAft>
                <a:spcPts val="0"/>
              </a:spcAft>
              <a:buClr>
                <a:srgbClr val="3E511E"/>
              </a:buClr>
              <a:buSzPts val="1800"/>
              <a:buFont typeface="Noto Sans Symbols"/>
              <a:buNone/>
              <a:defRPr b="0" i="0" sz="1800" u="none" cap="none" strike="noStrike">
                <a:solidFill>
                  <a:srgbClr val="1E4E79"/>
                </a:solidFill>
                <a:latin typeface="Calibri"/>
                <a:ea typeface="Calibri"/>
                <a:cs typeface="Calibri"/>
                <a:sym typeface="Calibri"/>
              </a:defRPr>
            </a:lvl3pPr>
            <a:lvl4pPr lvl="3" marR="0" rtl="0" algn="l">
              <a:lnSpc>
                <a:spcPct val="90000"/>
              </a:lnSpc>
              <a:spcBef>
                <a:spcPts val="375"/>
              </a:spcBef>
              <a:spcAft>
                <a:spcPts val="0"/>
              </a:spcAft>
              <a:buClr>
                <a:srgbClr val="3E511E"/>
              </a:buClr>
              <a:buSzPts val="1500"/>
              <a:buFont typeface="Noto Sans Symbols"/>
              <a:buNone/>
              <a:defRPr b="0" i="0" sz="1500" u="none" cap="none" strike="noStrike">
                <a:solidFill>
                  <a:srgbClr val="1E4E79"/>
                </a:solidFill>
                <a:latin typeface="Calibri"/>
                <a:ea typeface="Calibri"/>
                <a:cs typeface="Calibri"/>
                <a:sym typeface="Calibri"/>
              </a:defRPr>
            </a:lvl4pPr>
            <a:lvl5pPr lvl="4" marR="0" rtl="0" algn="l">
              <a:lnSpc>
                <a:spcPct val="90000"/>
              </a:lnSpc>
              <a:spcBef>
                <a:spcPts val="375"/>
              </a:spcBef>
              <a:spcAft>
                <a:spcPts val="0"/>
              </a:spcAft>
              <a:buClr>
                <a:srgbClr val="3E511E"/>
              </a:buClr>
              <a:buSzPts val="1500"/>
              <a:buFont typeface="Noto Sans Symbols"/>
              <a:buNone/>
              <a:defRPr b="0" i="0" sz="1500" u="none" cap="none" strike="noStrike">
                <a:solidFill>
                  <a:srgbClr val="1E4E79"/>
                </a:solidFill>
                <a:latin typeface="Calibri"/>
                <a:ea typeface="Calibri"/>
                <a:cs typeface="Calibri"/>
                <a:sym typeface="Calibri"/>
              </a:defRPr>
            </a:lvl5pPr>
            <a:lvl6pPr lvl="5" marR="0" rtl="0" algn="l">
              <a:lnSpc>
                <a:spcPct val="90000"/>
              </a:lnSpc>
              <a:spcBef>
                <a:spcPts val="375"/>
              </a:spcBef>
              <a:spcAft>
                <a:spcPts val="0"/>
              </a:spcAft>
              <a:buClr>
                <a:schemeClr val="dk1"/>
              </a:buClr>
              <a:buSzPts val="1500"/>
              <a:buFont typeface="Arial"/>
              <a:buNone/>
              <a:defRPr b="0" i="0" sz="1500" u="none" cap="none" strike="noStrike">
                <a:solidFill>
                  <a:schemeClr val="dk1"/>
                </a:solidFill>
                <a:latin typeface="Calibri"/>
                <a:ea typeface="Calibri"/>
                <a:cs typeface="Calibri"/>
                <a:sym typeface="Calibri"/>
              </a:defRPr>
            </a:lvl6pPr>
            <a:lvl7pPr lvl="6" marR="0" rtl="0" algn="l">
              <a:lnSpc>
                <a:spcPct val="90000"/>
              </a:lnSpc>
              <a:spcBef>
                <a:spcPts val="375"/>
              </a:spcBef>
              <a:spcAft>
                <a:spcPts val="0"/>
              </a:spcAft>
              <a:buClr>
                <a:schemeClr val="dk1"/>
              </a:buClr>
              <a:buSzPts val="1500"/>
              <a:buFont typeface="Arial"/>
              <a:buNone/>
              <a:defRPr b="0" i="0" sz="1500" u="none" cap="none" strike="noStrike">
                <a:solidFill>
                  <a:schemeClr val="dk1"/>
                </a:solidFill>
                <a:latin typeface="Calibri"/>
                <a:ea typeface="Calibri"/>
                <a:cs typeface="Calibri"/>
                <a:sym typeface="Calibri"/>
              </a:defRPr>
            </a:lvl7pPr>
            <a:lvl8pPr lvl="7" marR="0" rtl="0" algn="l">
              <a:lnSpc>
                <a:spcPct val="90000"/>
              </a:lnSpc>
              <a:spcBef>
                <a:spcPts val="375"/>
              </a:spcBef>
              <a:spcAft>
                <a:spcPts val="0"/>
              </a:spcAft>
              <a:buClr>
                <a:schemeClr val="dk1"/>
              </a:buClr>
              <a:buSzPts val="1500"/>
              <a:buFont typeface="Arial"/>
              <a:buNone/>
              <a:defRPr b="0" i="0" sz="1500" u="none" cap="none" strike="noStrike">
                <a:solidFill>
                  <a:schemeClr val="dk1"/>
                </a:solidFill>
                <a:latin typeface="Calibri"/>
                <a:ea typeface="Calibri"/>
                <a:cs typeface="Calibri"/>
                <a:sym typeface="Calibri"/>
              </a:defRPr>
            </a:lvl8pPr>
            <a:lvl9pPr lvl="8" marR="0" rtl="0" algn="l">
              <a:lnSpc>
                <a:spcPct val="90000"/>
              </a:lnSpc>
              <a:spcBef>
                <a:spcPts val="375"/>
              </a:spcBef>
              <a:spcAft>
                <a:spcPts val="0"/>
              </a:spcAft>
              <a:buClr>
                <a:schemeClr val="dk1"/>
              </a:buClr>
              <a:buSzPts val="1500"/>
              <a:buFont typeface="Arial"/>
              <a:buNone/>
              <a:defRPr b="0" i="0" sz="1500" u="none" cap="none" strike="noStrike">
                <a:solidFill>
                  <a:schemeClr val="dk1"/>
                </a:solidFill>
                <a:latin typeface="Calibri"/>
                <a:ea typeface="Calibri"/>
                <a:cs typeface="Calibri"/>
                <a:sym typeface="Calibri"/>
              </a:defRPr>
            </a:lvl9pPr>
          </a:lstStyle>
          <a:p/>
        </p:txBody>
      </p:sp>
      <p:sp>
        <p:nvSpPr>
          <p:cNvPr id="57" name="Google Shape;57;p8"/>
          <p:cNvSpPr txBox="1"/>
          <p:nvPr>
            <p:ph idx="1" type="body"/>
          </p:nvPr>
        </p:nvSpPr>
        <p:spPr>
          <a:xfrm>
            <a:off x="629841" y="2057400"/>
            <a:ext cx="2949178" cy="3811588"/>
          </a:xfrm>
          <a:prstGeom prst="rect">
            <a:avLst/>
          </a:prstGeom>
          <a:noFill/>
          <a:ln>
            <a:noFill/>
          </a:ln>
        </p:spPr>
        <p:txBody>
          <a:bodyPr anchorCtr="0" anchor="t" bIns="45700" lIns="91425" spcFirstLastPara="1" rIns="91425" wrap="square" tIns="45700"/>
          <a:lstStyle>
            <a:lvl1pPr indent="-228600" lvl="0" marL="457200" algn="l">
              <a:lnSpc>
                <a:spcPct val="90000"/>
              </a:lnSpc>
              <a:spcBef>
                <a:spcPts val="750"/>
              </a:spcBef>
              <a:spcAft>
                <a:spcPts val="0"/>
              </a:spcAft>
              <a:buSzPts val="1200"/>
              <a:buNone/>
              <a:defRPr sz="1200"/>
            </a:lvl1pPr>
            <a:lvl2pPr indent="-228600" lvl="1" marL="914400" algn="l">
              <a:lnSpc>
                <a:spcPct val="90000"/>
              </a:lnSpc>
              <a:spcBef>
                <a:spcPts val="375"/>
              </a:spcBef>
              <a:spcAft>
                <a:spcPts val="0"/>
              </a:spcAft>
              <a:buSzPts val="1050"/>
              <a:buNone/>
              <a:defRPr sz="1050"/>
            </a:lvl2pPr>
            <a:lvl3pPr indent="-228600" lvl="2" marL="1371600" algn="l">
              <a:lnSpc>
                <a:spcPct val="90000"/>
              </a:lnSpc>
              <a:spcBef>
                <a:spcPts val="375"/>
              </a:spcBef>
              <a:spcAft>
                <a:spcPts val="0"/>
              </a:spcAft>
              <a:buSzPts val="900"/>
              <a:buNone/>
              <a:defRPr sz="900"/>
            </a:lvl3pPr>
            <a:lvl4pPr indent="-228600" lvl="3" marL="1828800" algn="l">
              <a:lnSpc>
                <a:spcPct val="90000"/>
              </a:lnSpc>
              <a:spcBef>
                <a:spcPts val="375"/>
              </a:spcBef>
              <a:spcAft>
                <a:spcPts val="0"/>
              </a:spcAft>
              <a:buSzPts val="750"/>
              <a:buNone/>
              <a:defRPr sz="750"/>
            </a:lvl4pPr>
            <a:lvl5pPr indent="-228600" lvl="4" marL="2286000" algn="l">
              <a:lnSpc>
                <a:spcPct val="90000"/>
              </a:lnSpc>
              <a:spcBef>
                <a:spcPts val="375"/>
              </a:spcBef>
              <a:spcAft>
                <a:spcPts val="0"/>
              </a:spcAft>
              <a:buSzPts val="750"/>
              <a:buNone/>
              <a:defRPr sz="750"/>
            </a:lvl5pPr>
            <a:lvl6pPr indent="-228600" lvl="5" marL="2743200" algn="l">
              <a:lnSpc>
                <a:spcPct val="90000"/>
              </a:lnSpc>
              <a:spcBef>
                <a:spcPts val="375"/>
              </a:spcBef>
              <a:spcAft>
                <a:spcPts val="0"/>
              </a:spcAft>
              <a:buClr>
                <a:schemeClr val="dk1"/>
              </a:buClr>
              <a:buSzPts val="750"/>
              <a:buNone/>
              <a:defRPr sz="750"/>
            </a:lvl6pPr>
            <a:lvl7pPr indent="-228600" lvl="6" marL="3200400" algn="l">
              <a:lnSpc>
                <a:spcPct val="90000"/>
              </a:lnSpc>
              <a:spcBef>
                <a:spcPts val="375"/>
              </a:spcBef>
              <a:spcAft>
                <a:spcPts val="0"/>
              </a:spcAft>
              <a:buClr>
                <a:schemeClr val="dk1"/>
              </a:buClr>
              <a:buSzPts val="750"/>
              <a:buNone/>
              <a:defRPr sz="750"/>
            </a:lvl7pPr>
            <a:lvl8pPr indent="-228600" lvl="7" marL="3657600" algn="l">
              <a:lnSpc>
                <a:spcPct val="90000"/>
              </a:lnSpc>
              <a:spcBef>
                <a:spcPts val="375"/>
              </a:spcBef>
              <a:spcAft>
                <a:spcPts val="0"/>
              </a:spcAft>
              <a:buClr>
                <a:schemeClr val="dk1"/>
              </a:buClr>
              <a:buSzPts val="750"/>
              <a:buNone/>
              <a:defRPr sz="750"/>
            </a:lvl8pPr>
            <a:lvl9pPr indent="-228600" lvl="8" marL="4114800" algn="l">
              <a:lnSpc>
                <a:spcPct val="90000"/>
              </a:lnSpc>
              <a:spcBef>
                <a:spcPts val="375"/>
              </a:spcBef>
              <a:spcAft>
                <a:spcPts val="0"/>
              </a:spcAft>
              <a:buClr>
                <a:schemeClr val="dk1"/>
              </a:buClr>
              <a:buSzPts val="750"/>
              <a:buNone/>
              <a:defRPr sz="750"/>
            </a:lvl9pPr>
          </a:lstStyle>
          <a:p/>
        </p:txBody>
      </p:sp>
      <p:sp>
        <p:nvSpPr>
          <p:cNvPr id="58" name="Google Shape;58;p8"/>
          <p:cNvSpPr txBox="1"/>
          <p:nvPr>
            <p:ph idx="10" type="dt"/>
          </p:nvPr>
        </p:nvSpPr>
        <p:spPr>
          <a:xfrm>
            <a:off x="628650" y="6356351"/>
            <a:ext cx="2057400" cy="365125"/>
          </a:xfrm>
          <a:prstGeom prst="rect">
            <a:avLst/>
          </a:prstGeom>
          <a:noFill/>
          <a:ln>
            <a:noFill/>
          </a:ln>
        </p:spPr>
        <p:txBody>
          <a:bodyPr anchorCtr="0" anchor="ctr" bIns="45700" lIns="91425" spcFirstLastPara="1" rIns="91425" wrap="square" tIns="45700"/>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9" name="Google Shape;59;p8"/>
          <p:cNvSpPr txBox="1"/>
          <p:nvPr>
            <p:ph idx="11" type="ftr"/>
          </p:nvPr>
        </p:nvSpPr>
        <p:spPr>
          <a:xfrm>
            <a:off x="3028950" y="6356351"/>
            <a:ext cx="3086100" cy="365125"/>
          </a:xfrm>
          <a:prstGeom prst="rect">
            <a:avLst/>
          </a:prstGeom>
          <a:noFill/>
          <a:ln>
            <a:noFill/>
          </a:ln>
        </p:spPr>
        <p:txBody>
          <a:bodyPr anchorCtr="0" anchor="ctr" bIns="45700" lIns="91425" spcFirstLastPara="1" rIns="91425" wrap="square" tIns="45700"/>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0" name="Google Shape;60;p8"/>
          <p:cNvSpPr txBox="1"/>
          <p:nvPr>
            <p:ph idx="12" type="sldNum"/>
          </p:nvPr>
        </p:nvSpPr>
        <p:spPr>
          <a:xfrm>
            <a:off x="6457950" y="6356351"/>
            <a:ext cx="20574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image" Target="../media/image1.png"/><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9" Type="http://schemas.openxmlformats.org/officeDocument/2006/relationships/theme" Target="../theme/theme1.xml"/><Relationship Id="rId5" Type="http://schemas.openxmlformats.org/officeDocument/2006/relationships/slideLayout" Target="../slideLayouts/slideLayout4.xml"/><Relationship Id="rId6" Type="http://schemas.openxmlformats.org/officeDocument/2006/relationships/slideLayout" Target="../slideLayouts/slideLayout5.xml"/><Relationship Id="rId7" Type="http://schemas.openxmlformats.org/officeDocument/2006/relationships/slideLayout" Target="../slideLayouts/slideLayout6.xml"/><Relationship Id="rId8" Type="http://schemas.openxmlformats.org/officeDocument/2006/relationships/slideLayout" Target="../slideLayouts/slideLayout7.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628650" y="365126"/>
            <a:ext cx="7886700" cy="1325563"/>
          </a:xfrm>
          <a:prstGeom prst="rect">
            <a:avLst/>
          </a:prstGeom>
          <a:noFill/>
          <a:ln>
            <a:noFill/>
          </a:ln>
        </p:spPr>
        <p:txBody>
          <a:bodyPr anchorCtr="0" anchor="ctr" bIns="45700" lIns="91425" spcFirstLastPara="1" rIns="91425" wrap="square" tIns="45700"/>
          <a:lstStyle>
            <a:lvl1pPr lvl="0" marR="0" rtl="0" algn="l">
              <a:lnSpc>
                <a:spcPct val="90000"/>
              </a:lnSpc>
              <a:spcBef>
                <a:spcPts val="0"/>
              </a:spcBef>
              <a:spcAft>
                <a:spcPts val="0"/>
              </a:spcAft>
              <a:buClr>
                <a:srgbClr val="1E4E79"/>
              </a:buClr>
              <a:buSzPts val="3300"/>
              <a:buFont typeface="Calibri"/>
              <a:buNone/>
              <a:defRPr b="1" i="0" sz="3300" u="none" cap="none" strike="noStrike">
                <a:solidFill>
                  <a:srgbClr val="1E4E79"/>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7" name="Google Shape;7;p1"/>
          <p:cNvSpPr txBox="1"/>
          <p:nvPr>
            <p:ph idx="1" type="body"/>
          </p:nvPr>
        </p:nvSpPr>
        <p:spPr>
          <a:xfrm>
            <a:off x="628650" y="1825625"/>
            <a:ext cx="7886700" cy="4351338"/>
          </a:xfrm>
          <a:prstGeom prst="rect">
            <a:avLst/>
          </a:prstGeom>
          <a:noFill/>
          <a:ln>
            <a:noFill/>
          </a:ln>
        </p:spPr>
        <p:txBody>
          <a:bodyPr anchorCtr="0" anchor="t" bIns="45700" lIns="91425" spcFirstLastPara="1" rIns="91425" wrap="square" tIns="45700"/>
          <a:lstStyle>
            <a:lvl1pPr indent="-361950" lvl="0" marL="457200" marR="0" rtl="0" algn="l">
              <a:lnSpc>
                <a:spcPct val="90000"/>
              </a:lnSpc>
              <a:spcBef>
                <a:spcPts val="750"/>
              </a:spcBef>
              <a:spcAft>
                <a:spcPts val="0"/>
              </a:spcAft>
              <a:buClr>
                <a:srgbClr val="3E511E"/>
              </a:buClr>
              <a:buSzPts val="2100"/>
              <a:buFont typeface="Noto Sans Symbols"/>
              <a:buChar char="✧"/>
              <a:defRPr b="0" i="0" sz="2100" u="none" cap="none" strike="noStrike">
                <a:solidFill>
                  <a:srgbClr val="1E4E79"/>
                </a:solidFill>
                <a:latin typeface="Calibri"/>
                <a:ea typeface="Calibri"/>
                <a:cs typeface="Calibri"/>
                <a:sym typeface="Calibri"/>
              </a:defRPr>
            </a:lvl1pPr>
            <a:lvl2pPr indent="-342900" lvl="1" marL="914400" marR="0" rtl="0" algn="l">
              <a:lnSpc>
                <a:spcPct val="90000"/>
              </a:lnSpc>
              <a:spcBef>
                <a:spcPts val="375"/>
              </a:spcBef>
              <a:spcAft>
                <a:spcPts val="0"/>
              </a:spcAft>
              <a:buClr>
                <a:srgbClr val="3E511E"/>
              </a:buClr>
              <a:buSzPts val="1800"/>
              <a:buFont typeface="Noto Sans Symbols"/>
              <a:buChar char="✧"/>
              <a:defRPr b="0" i="0" sz="1800" u="none" cap="none" strike="noStrike">
                <a:solidFill>
                  <a:srgbClr val="1E4E79"/>
                </a:solidFill>
                <a:latin typeface="Calibri"/>
                <a:ea typeface="Calibri"/>
                <a:cs typeface="Calibri"/>
                <a:sym typeface="Calibri"/>
              </a:defRPr>
            </a:lvl2pPr>
            <a:lvl3pPr indent="-323850" lvl="2" marL="1371600" marR="0" rtl="0" algn="l">
              <a:lnSpc>
                <a:spcPct val="90000"/>
              </a:lnSpc>
              <a:spcBef>
                <a:spcPts val="375"/>
              </a:spcBef>
              <a:spcAft>
                <a:spcPts val="0"/>
              </a:spcAft>
              <a:buClr>
                <a:srgbClr val="3E511E"/>
              </a:buClr>
              <a:buSzPts val="1500"/>
              <a:buFont typeface="Noto Sans Symbols"/>
              <a:buChar char="✧"/>
              <a:defRPr b="0" i="0" sz="1500" u="none" cap="none" strike="noStrike">
                <a:solidFill>
                  <a:srgbClr val="1E4E79"/>
                </a:solidFill>
                <a:latin typeface="Calibri"/>
                <a:ea typeface="Calibri"/>
                <a:cs typeface="Calibri"/>
                <a:sym typeface="Calibri"/>
              </a:defRPr>
            </a:lvl3pPr>
            <a:lvl4pPr indent="-314325" lvl="3" marL="1828800" marR="0" rtl="0" algn="l">
              <a:lnSpc>
                <a:spcPct val="90000"/>
              </a:lnSpc>
              <a:spcBef>
                <a:spcPts val="375"/>
              </a:spcBef>
              <a:spcAft>
                <a:spcPts val="0"/>
              </a:spcAft>
              <a:buClr>
                <a:srgbClr val="3E511E"/>
              </a:buClr>
              <a:buSzPts val="1350"/>
              <a:buFont typeface="Noto Sans Symbols"/>
              <a:buChar char="✧"/>
              <a:defRPr b="0" i="0" sz="1350" u="none" cap="none" strike="noStrike">
                <a:solidFill>
                  <a:srgbClr val="1E4E79"/>
                </a:solidFill>
                <a:latin typeface="Calibri"/>
                <a:ea typeface="Calibri"/>
                <a:cs typeface="Calibri"/>
                <a:sym typeface="Calibri"/>
              </a:defRPr>
            </a:lvl4pPr>
            <a:lvl5pPr indent="-314325" lvl="4" marL="2286000" marR="0" rtl="0" algn="l">
              <a:lnSpc>
                <a:spcPct val="90000"/>
              </a:lnSpc>
              <a:spcBef>
                <a:spcPts val="375"/>
              </a:spcBef>
              <a:spcAft>
                <a:spcPts val="0"/>
              </a:spcAft>
              <a:buClr>
                <a:srgbClr val="3E511E"/>
              </a:buClr>
              <a:buSzPts val="1350"/>
              <a:buFont typeface="Noto Sans Symbols"/>
              <a:buChar char="✧"/>
              <a:defRPr b="0" i="0" sz="1350" u="none" cap="none" strike="noStrike">
                <a:solidFill>
                  <a:srgbClr val="1E4E79"/>
                </a:solidFill>
                <a:latin typeface="Calibri"/>
                <a:ea typeface="Calibri"/>
                <a:cs typeface="Calibri"/>
                <a:sym typeface="Calibri"/>
              </a:defRPr>
            </a:lvl5pPr>
            <a:lvl6pPr indent="-314325" lvl="5" marL="2743200" marR="0" rtl="0" algn="l">
              <a:lnSpc>
                <a:spcPct val="90000"/>
              </a:lnSpc>
              <a:spcBef>
                <a:spcPts val="375"/>
              </a:spcBef>
              <a:spcAft>
                <a:spcPts val="0"/>
              </a:spcAft>
              <a:buClr>
                <a:schemeClr val="dk1"/>
              </a:buClr>
              <a:buSzPts val="1350"/>
              <a:buFont typeface="Arial"/>
              <a:buChar char="•"/>
              <a:defRPr b="0" i="0" sz="1350" u="none" cap="none" strike="noStrike">
                <a:solidFill>
                  <a:schemeClr val="dk1"/>
                </a:solidFill>
                <a:latin typeface="Calibri"/>
                <a:ea typeface="Calibri"/>
                <a:cs typeface="Calibri"/>
                <a:sym typeface="Calibri"/>
              </a:defRPr>
            </a:lvl6pPr>
            <a:lvl7pPr indent="-314325" lvl="6" marL="3200400" marR="0" rtl="0" algn="l">
              <a:lnSpc>
                <a:spcPct val="90000"/>
              </a:lnSpc>
              <a:spcBef>
                <a:spcPts val="375"/>
              </a:spcBef>
              <a:spcAft>
                <a:spcPts val="0"/>
              </a:spcAft>
              <a:buClr>
                <a:schemeClr val="dk1"/>
              </a:buClr>
              <a:buSzPts val="1350"/>
              <a:buFont typeface="Arial"/>
              <a:buChar char="•"/>
              <a:defRPr b="0" i="0" sz="1350" u="none" cap="none" strike="noStrike">
                <a:solidFill>
                  <a:schemeClr val="dk1"/>
                </a:solidFill>
                <a:latin typeface="Calibri"/>
                <a:ea typeface="Calibri"/>
                <a:cs typeface="Calibri"/>
                <a:sym typeface="Calibri"/>
              </a:defRPr>
            </a:lvl7pPr>
            <a:lvl8pPr indent="-314325" lvl="7" marL="3657600" marR="0" rtl="0" algn="l">
              <a:lnSpc>
                <a:spcPct val="90000"/>
              </a:lnSpc>
              <a:spcBef>
                <a:spcPts val="375"/>
              </a:spcBef>
              <a:spcAft>
                <a:spcPts val="0"/>
              </a:spcAft>
              <a:buClr>
                <a:schemeClr val="dk1"/>
              </a:buClr>
              <a:buSzPts val="1350"/>
              <a:buFont typeface="Arial"/>
              <a:buChar char="•"/>
              <a:defRPr b="0" i="0" sz="1350" u="none" cap="none" strike="noStrike">
                <a:solidFill>
                  <a:schemeClr val="dk1"/>
                </a:solidFill>
                <a:latin typeface="Calibri"/>
                <a:ea typeface="Calibri"/>
                <a:cs typeface="Calibri"/>
                <a:sym typeface="Calibri"/>
              </a:defRPr>
            </a:lvl8pPr>
            <a:lvl9pPr indent="-314325" lvl="8" marL="4114800" marR="0" rtl="0" algn="l">
              <a:lnSpc>
                <a:spcPct val="90000"/>
              </a:lnSpc>
              <a:spcBef>
                <a:spcPts val="375"/>
              </a:spcBef>
              <a:spcAft>
                <a:spcPts val="0"/>
              </a:spcAft>
              <a:buClr>
                <a:schemeClr val="dk1"/>
              </a:buClr>
              <a:buSzPts val="1350"/>
              <a:buFont typeface="Arial"/>
              <a:buChar char="•"/>
              <a:defRPr b="0" i="0" sz="1350" u="none" cap="none" strike="noStrike">
                <a:solidFill>
                  <a:schemeClr val="dk1"/>
                </a:solidFill>
                <a:latin typeface="Calibri"/>
                <a:ea typeface="Calibri"/>
                <a:cs typeface="Calibri"/>
                <a:sym typeface="Calibri"/>
              </a:defRPr>
            </a:lvl9pPr>
          </a:lstStyle>
          <a:p/>
        </p:txBody>
      </p:sp>
      <p:sp>
        <p:nvSpPr>
          <p:cNvPr id="8" name="Google Shape;8;p1"/>
          <p:cNvSpPr txBox="1"/>
          <p:nvPr>
            <p:ph idx="10" type="dt"/>
          </p:nvPr>
        </p:nvSpPr>
        <p:spPr>
          <a:xfrm>
            <a:off x="628650" y="6356351"/>
            <a:ext cx="2057400" cy="365125"/>
          </a:xfrm>
          <a:prstGeom prst="rect">
            <a:avLst/>
          </a:prstGeom>
          <a:noFill/>
          <a:ln>
            <a:noFill/>
          </a:ln>
        </p:spPr>
        <p:txBody>
          <a:bodyPr anchorCtr="0" anchor="ctr" bIns="45700" lIns="91425" spcFirstLastPara="1" rIns="91425" wrap="square" tIns="45700"/>
          <a:lstStyle>
            <a:lvl1pPr lvl="0" marR="0" rtl="0" algn="l">
              <a:spcBef>
                <a:spcPts val="0"/>
              </a:spcBef>
              <a:spcAft>
                <a:spcPts val="0"/>
              </a:spcAft>
              <a:buSzPts val="1400"/>
              <a:buNone/>
              <a:defRPr b="0" i="0" sz="9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9" name="Google Shape;9;p1"/>
          <p:cNvSpPr txBox="1"/>
          <p:nvPr>
            <p:ph idx="11" type="ftr"/>
          </p:nvPr>
        </p:nvSpPr>
        <p:spPr>
          <a:xfrm>
            <a:off x="3028950" y="6356351"/>
            <a:ext cx="3086100" cy="365125"/>
          </a:xfrm>
          <a:prstGeom prst="rect">
            <a:avLst/>
          </a:prstGeom>
          <a:noFill/>
          <a:ln>
            <a:noFill/>
          </a:ln>
        </p:spPr>
        <p:txBody>
          <a:bodyPr anchorCtr="0" anchor="ctr" bIns="45700" lIns="91425" spcFirstLastPara="1" rIns="91425" wrap="square" tIns="45700"/>
          <a:lstStyle>
            <a:lvl1pPr lvl="0" marR="0" rtl="0" algn="ctr">
              <a:spcBef>
                <a:spcPts val="0"/>
              </a:spcBef>
              <a:spcAft>
                <a:spcPts val="0"/>
              </a:spcAft>
              <a:buSzPts val="1400"/>
              <a:buNone/>
              <a:defRPr b="0" i="0" sz="9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0" name="Google Shape;10;p1"/>
          <p:cNvSpPr txBox="1"/>
          <p:nvPr>
            <p:ph idx="12" type="sldNum"/>
          </p:nvPr>
        </p:nvSpPr>
        <p:spPr>
          <a:xfrm>
            <a:off x="6457950" y="6356351"/>
            <a:ext cx="20574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900" u="none" cap="none" strike="noStrike">
                <a:solidFill>
                  <a:srgbClr val="888888"/>
                </a:solidFill>
                <a:latin typeface="Calibri"/>
                <a:ea typeface="Calibri"/>
                <a:cs typeface="Calibri"/>
                <a:sym typeface="Calibri"/>
              </a:defRPr>
            </a:lvl1pPr>
            <a:lvl2pPr indent="0" lvl="1" marL="0" marR="0" rtl="0" algn="r">
              <a:spcBef>
                <a:spcPts val="0"/>
              </a:spcBef>
              <a:buNone/>
              <a:defRPr b="0" i="0" sz="900" u="none" cap="none" strike="noStrike">
                <a:solidFill>
                  <a:srgbClr val="888888"/>
                </a:solidFill>
                <a:latin typeface="Calibri"/>
                <a:ea typeface="Calibri"/>
                <a:cs typeface="Calibri"/>
                <a:sym typeface="Calibri"/>
              </a:defRPr>
            </a:lvl2pPr>
            <a:lvl3pPr indent="0" lvl="2" marL="0" marR="0" rtl="0" algn="r">
              <a:spcBef>
                <a:spcPts val="0"/>
              </a:spcBef>
              <a:buNone/>
              <a:defRPr b="0" i="0" sz="900" u="none" cap="none" strike="noStrike">
                <a:solidFill>
                  <a:srgbClr val="888888"/>
                </a:solidFill>
                <a:latin typeface="Calibri"/>
                <a:ea typeface="Calibri"/>
                <a:cs typeface="Calibri"/>
                <a:sym typeface="Calibri"/>
              </a:defRPr>
            </a:lvl3pPr>
            <a:lvl4pPr indent="0" lvl="3" marL="0" marR="0" rtl="0" algn="r">
              <a:spcBef>
                <a:spcPts val="0"/>
              </a:spcBef>
              <a:buNone/>
              <a:defRPr b="0" i="0" sz="900" u="none" cap="none" strike="noStrike">
                <a:solidFill>
                  <a:srgbClr val="888888"/>
                </a:solidFill>
                <a:latin typeface="Calibri"/>
                <a:ea typeface="Calibri"/>
                <a:cs typeface="Calibri"/>
                <a:sym typeface="Calibri"/>
              </a:defRPr>
            </a:lvl4pPr>
            <a:lvl5pPr indent="0" lvl="4" marL="0" marR="0" rtl="0" algn="r">
              <a:spcBef>
                <a:spcPts val="0"/>
              </a:spcBef>
              <a:buNone/>
              <a:defRPr b="0" i="0" sz="900" u="none" cap="none" strike="noStrike">
                <a:solidFill>
                  <a:srgbClr val="888888"/>
                </a:solidFill>
                <a:latin typeface="Calibri"/>
                <a:ea typeface="Calibri"/>
                <a:cs typeface="Calibri"/>
                <a:sym typeface="Calibri"/>
              </a:defRPr>
            </a:lvl5pPr>
            <a:lvl6pPr indent="0" lvl="5" marL="0" marR="0" rtl="0" algn="r">
              <a:spcBef>
                <a:spcPts val="0"/>
              </a:spcBef>
              <a:buNone/>
              <a:defRPr b="0" i="0" sz="900" u="none" cap="none" strike="noStrike">
                <a:solidFill>
                  <a:srgbClr val="888888"/>
                </a:solidFill>
                <a:latin typeface="Calibri"/>
                <a:ea typeface="Calibri"/>
                <a:cs typeface="Calibri"/>
                <a:sym typeface="Calibri"/>
              </a:defRPr>
            </a:lvl6pPr>
            <a:lvl7pPr indent="0" lvl="6" marL="0" marR="0" rtl="0" algn="r">
              <a:spcBef>
                <a:spcPts val="0"/>
              </a:spcBef>
              <a:buNone/>
              <a:defRPr b="0" i="0" sz="900" u="none" cap="none" strike="noStrike">
                <a:solidFill>
                  <a:srgbClr val="888888"/>
                </a:solidFill>
                <a:latin typeface="Calibri"/>
                <a:ea typeface="Calibri"/>
                <a:cs typeface="Calibri"/>
                <a:sym typeface="Calibri"/>
              </a:defRPr>
            </a:lvl7pPr>
            <a:lvl8pPr indent="0" lvl="7" marL="0" marR="0" rtl="0" algn="r">
              <a:spcBef>
                <a:spcPts val="0"/>
              </a:spcBef>
              <a:buNone/>
              <a:defRPr b="0" i="0" sz="900" u="none" cap="none" strike="noStrike">
                <a:solidFill>
                  <a:srgbClr val="888888"/>
                </a:solidFill>
                <a:latin typeface="Calibri"/>
                <a:ea typeface="Calibri"/>
                <a:cs typeface="Calibri"/>
                <a:sym typeface="Calibri"/>
              </a:defRPr>
            </a:lvl8pPr>
            <a:lvl9pPr indent="0" lvl="8" marL="0" marR="0" rtl="0" algn="r">
              <a:spcBef>
                <a:spcPts val="0"/>
              </a:spcBef>
              <a:buNone/>
              <a:defRPr b="0" i="0" sz="9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pic>
        <p:nvPicPr>
          <p:cNvPr id="11" name="Google Shape;11;p1"/>
          <p:cNvPicPr preferRelativeResize="0"/>
          <p:nvPr/>
        </p:nvPicPr>
        <p:blipFill rotWithShape="1">
          <a:blip r:embed="rId1">
            <a:alphaModFix/>
          </a:blip>
          <a:srcRect b="0" l="0" r="0" t="0"/>
          <a:stretch/>
        </p:blipFill>
        <p:spPr>
          <a:xfrm>
            <a:off x="3583541" y="6308547"/>
            <a:ext cx="1801973" cy="412929"/>
          </a:xfrm>
          <a:prstGeom prst="rect">
            <a:avLst/>
          </a:prstGeom>
          <a:noFill/>
          <a:ln>
            <a:noFill/>
          </a:ln>
        </p:spPr>
      </p:pic>
    </p:spTree>
  </p:cSld>
  <p:clrMap accent1="accent1" accent2="accent2" accent3="accent3" accent4="accent4" accent5="accent5" accent6="accent6" bg1="lt1" bg2="dk2" tx1="dk1" tx2="lt2" folHlink="folHlink" hlink="hlink"/>
  <p:sldLayoutIdLst>
    <p:sldLayoutId id="2147483648" r:id="rId2"/>
    <p:sldLayoutId id="2147483649" r:id="rId3"/>
    <p:sldLayoutId id="2147483650" r:id="rId4"/>
    <p:sldLayoutId id="2147483651" r:id="rId5"/>
    <p:sldLayoutId id="2147483652" r:id="rId6"/>
    <p:sldLayoutId id="2147483653" r:id="rId7"/>
    <p:sldLayoutId id="2147483654" r:id="rId8"/>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1" Type="http://schemas.openxmlformats.org/officeDocument/2006/relationships/image" Target="../media/image19.png"/><Relationship Id="rId10" Type="http://schemas.openxmlformats.org/officeDocument/2006/relationships/image" Target="../media/image16.jpg"/><Relationship Id="rId13" Type="http://schemas.openxmlformats.org/officeDocument/2006/relationships/image" Target="../media/image3.png"/><Relationship Id="rId12" Type="http://schemas.openxmlformats.org/officeDocument/2006/relationships/image" Target="../media/image7.png"/><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6.png"/><Relationship Id="rId4" Type="http://schemas.openxmlformats.org/officeDocument/2006/relationships/image" Target="../media/image15.jpg"/><Relationship Id="rId9" Type="http://schemas.openxmlformats.org/officeDocument/2006/relationships/image" Target="../media/image4.jpg"/><Relationship Id="rId14" Type="http://schemas.openxmlformats.org/officeDocument/2006/relationships/image" Target="../media/image14.jpg"/><Relationship Id="rId5" Type="http://schemas.openxmlformats.org/officeDocument/2006/relationships/image" Target="../media/image24.jpg"/><Relationship Id="rId6" Type="http://schemas.openxmlformats.org/officeDocument/2006/relationships/image" Target="../media/image5.jpg"/><Relationship Id="rId7" Type="http://schemas.openxmlformats.org/officeDocument/2006/relationships/image" Target="../media/image10.jpg"/><Relationship Id="rId8" Type="http://schemas.openxmlformats.org/officeDocument/2006/relationships/image" Target="../media/image20.jpg"/></Relationships>
</file>

<file path=ppt/slides/_rels/slide4.xml.rels><?xml version="1.0" encoding="UTF-8" standalone="yes"?><Relationships xmlns="http://schemas.openxmlformats.org/package/2006/relationships"><Relationship Id="rId20" Type="http://schemas.openxmlformats.org/officeDocument/2006/relationships/image" Target="../media/image26.jpg"/><Relationship Id="rId11" Type="http://schemas.openxmlformats.org/officeDocument/2006/relationships/image" Target="../media/image21.png"/><Relationship Id="rId10" Type="http://schemas.openxmlformats.org/officeDocument/2006/relationships/image" Target="../media/image13.png"/><Relationship Id="rId21" Type="http://schemas.openxmlformats.org/officeDocument/2006/relationships/image" Target="../media/image41.gif"/><Relationship Id="rId13" Type="http://schemas.openxmlformats.org/officeDocument/2006/relationships/image" Target="../media/image22.png"/><Relationship Id="rId12" Type="http://schemas.openxmlformats.org/officeDocument/2006/relationships/image" Target="../media/image30.jpg"/><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8.png"/><Relationship Id="rId4" Type="http://schemas.openxmlformats.org/officeDocument/2006/relationships/image" Target="../media/image12.png"/><Relationship Id="rId9" Type="http://schemas.openxmlformats.org/officeDocument/2006/relationships/image" Target="../media/image11.png"/><Relationship Id="rId15" Type="http://schemas.openxmlformats.org/officeDocument/2006/relationships/image" Target="../media/image48.png"/><Relationship Id="rId14" Type="http://schemas.openxmlformats.org/officeDocument/2006/relationships/image" Target="../media/image23.png"/><Relationship Id="rId17" Type="http://schemas.openxmlformats.org/officeDocument/2006/relationships/image" Target="../media/image47.gif"/><Relationship Id="rId16" Type="http://schemas.openxmlformats.org/officeDocument/2006/relationships/image" Target="../media/image31.png"/><Relationship Id="rId5" Type="http://schemas.openxmlformats.org/officeDocument/2006/relationships/image" Target="../media/image18.png"/><Relationship Id="rId19" Type="http://schemas.openxmlformats.org/officeDocument/2006/relationships/image" Target="../media/image32.gif"/><Relationship Id="rId6" Type="http://schemas.openxmlformats.org/officeDocument/2006/relationships/image" Target="../media/image17.png"/><Relationship Id="rId18" Type="http://schemas.openxmlformats.org/officeDocument/2006/relationships/image" Target="../media/image39.png"/><Relationship Id="rId7" Type="http://schemas.openxmlformats.org/officeDocument/2006/relationships/image" Target="../media/image9.png"/><Relationship Id="rId8" Type="http://schemas.openxmlformats.org/officeDocument/2006/relationships/image" Target="../media/image25.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image" Target="../media/image29.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 Id="rId3" Type="http://schemas.openxmlformats.org/officeDocument/2006/relationships/image" Target="../media/image36.png"/><Relationship Id="rId4" Type="http://schemas.openxmlformats.org/officeDocument/2006/relationships/image" Target="../media/image27.png"/><Relationship Id="rId5" Type="http://schemas.openxmlformats.org/officeDocument/2006/relationships/image" Target="../media/image34.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 Id="rId3" Type="http://schemas.openxmlformats.org/officeDocument/2006/relationships/image" Target="../media/image35.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0" Type="http://schemas.openxmlformats.org/officeDocument/2006/relationships/image" Target="../media/image42.jpg"/><Relationship Id="rId1" Type="http://schemas.openxmlformats.org/officeDocument/2006/relationships/slideLayout" Target="../slideLayouts/slideLayout2.xml"/><Relationship Id="rId2" Type="http://schemas.openxmlformats.org/officeDocument/2006/relationships/notesSlide" Target="../notesSlides/notesSlide10.xml"/><Relationship Id="rId3" Type="http://schemas.openxmlformats.org/officeDocument/2006/relationships/image" Target="../media/image28.jpg"/><Relationship Id="rId4" Type="http://schemas.openxmlformats.org/officeDocument/2006/relationships/image" Target="../media/image33.jpg"/><Relationship Id="rId9" Type="http://schemas.openxmlformats.org/officeDocument/2006/relationships/image" Target="../media/image40.png"/><Relationship Id="rId5" Type="http://schemas.openxmlformats.org/officeDocument/2006/relationships/image" Target="../media/image37.png"/><Relationship Id="rId6" Type="http://schemas.openxmlformats.org/officeDocument/2006/relationships/image" Target="../media/image45.png"/><Relationship Id="rId7" Type="http://schemas.openxmlformats.org/officeDocument/2006/relationships/image" Target="../media/image43.png"/><Relationship Id="rId8" Type="http://schemas.openxmlformats.org/officeDocument/2006/relationships/image" Target="../media/image46.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 Id="rId3" Type="http://schemas.openxmlformats.org/officeDocument/2006/relationships/image" Target="../media/image44.png"/><Relationship Id="rId4" Type="http://schemas.openxmlformats.org/officeDocument/2006/relationships/image" Target="../media/image38.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64" name="Shape 64"/>
        <p:cNvGrpSpPr/>
        <p:nvPr/>
      </p:nvGrpSpPr>
      <p:grpSpPr>
        <a:xfrm>
          <a:off x="0" y="0"/>
          <a:ext cx="0" cy="0"/>
          <a:chOff x="0" y="0"/>
          <a:chExt cx="0" cy="0"/>
        </a:xfrm>
      </p:grpSpPr>
      <p:sp>
        <p:nvSpPr>
          <p:cNvPr id="65" name="Google Shape;65;p9"/>
          <p:cNvSpPr txBox="1"/>
          <p:nvPr>
            <p:ph type="ctrTitle"/>
          </p:nvPr>
        </p:nvSpPr>
        <p:spPr>
          <a:xfrm>
            <a:off x="1143000" y="1888405"/>
            <a:ext cx="6858000" cy="1621558"/>
          </a:xfrm>
          <a:prstGeom prst="rect">
            <a:avLst/>
          </a:prstGeom>
          <a:noFill/>
          <a:ln>
            <a:noFill/>
          </a:ln>
        </p:spPr>
        <p:txBody>
          <a:bodyPr anchorCtr="0" anchor="b" bIns="45700" lIns="91425" spcFirstLastPara="1" rIns="91425" wrap="square" tIns="45700">
            <a:noAutofit/>
          </a:bodyPr>
          <a:lstStyle/>
          <a:p>
            <a:pPr indent="0" lvl="0" marL="0" rtl="0" algn="ctr">
              <a:lnSpc>
                <a:spcPct val="90000"/>
              </a:lnSpc>
              <a:spcBef>
                <a:spcPts val="0"/>
              </a:spcBef>
              <a:spcAft>
                <a:spcPts val="0"/>
              </a:spcAft>
              <a:buClr>
                <a:srgbClr val="1E4E79"/>
              </a:buClr>
              <a:buSzPts val="4500"/>
              <a:buFont typeface="Calibri"/>
              <a:buNone/>
            </a:pPr>
            <a:r>
              <a:rPr b="0" lang="en-US">
                <a:latin typeface="Calibri"/>
                <a:ea typeface="Calibri"/>
                <a:cs typeface="Calibri"/>
                <a:sym typeface="Calibri"/>
              </a:rPr>
              <a:t>G2F Lobbying Efforts and Funding Status</a:t>
            </a:r>
            <a:endParaRPr/>
          </a:p>
        </p:txBody>
      </p:sp>
      <p:sp>
        <p:nvSpPr>
          <p:cNvPr id="66" name="Google Shape;66;p9"/>
          <p:cNvSpPr txBox="1"/>
          <p:nvPr>
            <p:ph idx="1" type="subTitle"/>
          </p:nvPr>
        </p:nvSpPr>
        <p:spPr>
          <a:xfrm>
            <a:off x="1143000" y="3924010"/>
            <a:ext cx="6858000" cy="1655762"/>
          </a:xfrm>
          <a:prstGeom prst="rect">
            <a:avLst/>
          </a:prstGeom>
          <a:noFill/>
          <a:ln>
            <a:noFill/>
          </a:ln>
        </p:spPr>
        <p:txBody>
          <a:bodyPr anchorCtr="0" anchor="t" bIns="45700" lIns="91425" spcFirstLastPara="1" rIns="91425" wrap="square" tIns="45700">
            <a:noAutofit/>
          </a:bodyPr>
          <a:lstStyle/>
          <a:p>
            <a:pPr indent="0" lvl="0" marL="0" rtl="0" algn="ctr">
              <a:lnSpc>
                <a:spcPct val="90000"/>
              </a:lnSpc>
              <a:spcBef>
                <a:spcPts val="0"/>
              </a:spcBef>
              <a:spcAft>
                <a:spcPts val="0"/>
              </a:spcAft>
              <a:buSzPts val="1800"/>
              <a:buNone/>
            </a:pPr>
            <a:r>
              <a:rPr b="1" lang="en-US">
                <a:solidFill>
                  <a:srgbClr val="757070"/>
                </a:solidFill>
              </a:rPr>
              <a:t>David Ertl</a:t>
            </a:r>
            <a:endParaRPr/>
          </a:p>
          <a:p>
            <a:pPr indent="0" lvl="0" marL="0" rtl="0" algn="ctr">
              <a:lnSpc>
                <a:spcPct val="90000"/>
              </a:lnSpc>
              <a:spcBef>
                <a:spcPts val="750"/>
              </a:spcBef>
              <a:spcAft>
                <a:spcPts val="0"/>
              </a:spcAft>
              <a:buSzPts val="1800"/>
              <a:buNone/>
            </a:pPr>
            <a:r>
              <a:rPr b="1" lang="en-US">
                <a:solidFill>
                  <a:srgbClr val="757070"/>
                </a:solidFill>
              </a:rPr>
              <a:t>Iowa Corn Growers Association</a:t>
            </a:r>
            <a:endParaRPr/>
          </a:p>
          <a:p>
            <a:pPr indent="0" lvl="0" marL="0" rtl="0" algn="ctr">
              <a:lnSpc>
                <a:spcPct val="90000"/>
              </a:lnSpc>
              <a:spcBef>
                <a:spcPts val="750"/>
              </a:spcBef>
              <a:spcAft>
                <a:spcPts val="0"/>
              </a:spcAft>
              <a:buSzPts val="1800"/>
              <a:buNone/>
            </a:pPr>
            <a:r>
              <a:rPr b="1" lang="en-US">
                <a:solidFill>
                  <a:srgbClr val="757070"/>
                </a:solidFill>
              </a:rPr>
              <a:t>February 6, 2019</a:t>
            </a:r>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70" name="Shape 70"/>
        <p:cNvGrpSpPr/>
        <p:nvPr/>
      </p:nvGrpSpPr>
      <p:grpSpPr>
        <a:xfrm>
          <a:off x="0" y="0"/>
          <a:ext cx="0" cy="0"/>
          <a:chOff x="0" y="0"/>
          <a:chExt cx="0" cy="0"/>
        </a:xfrm>
      </p:grpSpPr>
      <p:sp>
        <p:nvSpPr>
          <p:cNvPr id="71" name="Google Shape;71;p10"/>
          <p:cNvSpPr txBox="1"/>
          <p:nvPr>
            <p:ph type="title"/>
          </p:nvPr>
        </p:nvSpPr>
        <p:spPr>
          <a:xfrm>
            <a:off x="628650" y="365126"/>
            <a:ext cx="7886700" cy="974277"/>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rgbClr val="1E4E79"/>
              </a:buClr>
              <a:buSzPts val="4400"/>
              <a:buFont typeface="Calibri"/>
              <a:buNone/>
            </a:pPr>
            <a:r>
              <a:rPr lang="en-US" sz="4400">
                <a:latin typeface="Calibri"/>
                <a:ea typeface="Calibri"/>
                <a:cs typeface="Calibri"/>
                <a:sym typeface="Calibri"/>
              </a:rPr>
              <a:t>Sources of Funds for G2F</a:t>
            </a:r>
            <a:endParaRPr/>
          </a:p>
        </p:txBody>
      </p:sp>
      <p:sp>
        <p:nvSpPr>
          <p:cNvPr id="72" name="Google Shape;72;p10"/>
          <p:cNvSpPr txBox="1"/>
          <p:nvPr>
            <p:ph idx="1" type="body"/>
          </p:nvPr>
        </p:nvSpPr>
        <p:spPr>
          <a:xfrm>
            <a:off x="628650" y="1429555"/>
            <a:ext cx="7886700" cy="4769634"/>
          </a:xfrm>
          <a:prstGeom prst="rect">
            <a:avLst/>
          </a:prstGeom>
          <a:noFill/>
          <a:ln>
            <a:noFill/>
          </a:ln>
        </p:spPr>
        <p:txBody>
          <a:bodyPr anchorCtr="0" anchor="t" bIns="45700" lIns="91425" spcFirstLastPara="1" rIns="91425" wrap="square" tIns="45700">
            <a:noAutofit/>
          </a:bodyPr>
          <a:lstStyle/>
          <a:p>
            <a:pPr indent="-254000" lvl="0" marL="171450" rtl="0" algn="l">
              <a:lnSpc>
                <a:spcPct val="90000"/>
              </a:lnSpc>
              <a:spcBef>
                <a:spcPts val="0"/>
              </a:spcBef>
              <a:spcAft>
                <a:spcPts val="0"/>
              </a:spcAft>
              <a:buClr>
                <a:srgbClr val="3E511E"/>
              </a:buClr>
              <a:buSzPts val="4000"/>
              <a:buFont typeface="Noto Sans Symbols"/>
              <a:buChar char="✧"/>
            </a:pPr>
            <a:r>
              <a:rPr lang="en-US" sz="4000"/>
              <a:t> Corn Board funding</a:t>
            </a:r>
            <a:endParaRPr/>
          </a:p>
          <a:p>
            <a:pPr indent="-254000" lvl="0" marL="171450" rtl="0" algn="l">
              <a:lnSpc>
                <a:spcPct val="90000"/>
              </a:lnSpc>
              <a:spcBef>
                <a:spcPts val="750"/>
              </a:spcBef>
              <a:spcAft>
                <a:spcPts val="0"/>
              </a:spcAft>
              <a:buClr>
                <a:srgbClr val="3E511E"/>
              </a:buClr>
              <a:buSzPts val="4000"/>
              <a:buFont typeface="Noto Sans Symbols"/>
              <a:buChar char="✧"/>
            </a:pPr>
            <a:r>
              <a:rPr lang="en-US" sz="4000"/>
              <a:t> In-Kind Support from Cooperators</a:t>
            </a:r>
            <a:endParaRPr/>
          </a:p>
          <a:p>
            <a:pPr indent="-254000" lvl="0" marL="171450" rtl="0" algn="l">
              <a:lnSpc>
                <a:spcPct val="90000"/>
              </a:lnSpc>
              <a:spcBef>
                <a:spcPts val="750"/>
              </a:spcBef>
              <a:spcAft>
                <a:spcPts val="0"/>
              </a:spcAft>
              <a:buClr>
                <a:srgbClr val="3E511E"/>
              </a:buClr>
              <a:buSzPts val="4000"/>
              <a:buFont typeface="Noto Sans Symbols"/>
              <a:buChar char="✧"/>
            </a:pPr>
            <a:r>
              <a:rPr lang="en-US" sz="4000"/>
              <a:t> NIFA matching grants</a:t>
            </a:r>
            <a:endParaRPr/>
          </a:p>
          <a:p>
            <a:pPr indent="-254000" lvl="0" marL="171450" rtl="0" algn="l">
              <a:lnSpc>
                <a:spcPct val="90000"/>
              </a:lnSpc>
              <a:spcBef>
                <a:spcPts val="750"/>
              </a:spcBef>
              <a:spcAft>
                <a:spcPts val="0"/>
              </a:spcAft>
              <a:buClr>
                <a:srgbClr val="3E511E"/>
              </a:buClr>
              <a:buSzPts val="4000"/>
              <a:buFont typeface="Noto Sans Symbols"/>
              <a:buChar char="✧"/>
            </a:pPr>
            <a:r>
              <a:rPr lang="en-US" sz="4000"/>
              <a:t> Other grants</a:t>
            </a:r>
            <a:endParaRPr/>
          </a:p>
          <a:p>
            <a:pPr indent="-254000" lvl="0" marL="171450" rtl="0" algn="l">
              <a:lnSpc>
                <a:spcPct val="90000"/>
              </a:lnSpc>
              <a:spcBef>
                <a:spcPts val="750"/>
              </a:spcBef>
              <a:spcAft>
                <a:spcPts val="0"/>
              </a:spcAft>
              <a:buClr>
                <a:srgbClr val="3E511E"/>
              </a:buClr>
              <a:buSzPts val="4000"/>
              <a:buFont typeface="Noto Sans Symbols"/>
              <a:buChar char="✧"/>
            </a:pPr>
            <a:r>
              <a:rPr lang="en-US" sz="4000"/>
              <a:t> USDA-GEM</a:t>
            </a:r>
            <a:endParaRPr/>
          </a:p>
          <a:p>
            <a:pPr indent="-254000" lvl="0" marL="171450" rtl="0" algn="l">
              <a:lnSpc>
                <a:spcPct val="90000"/>
              </a:lnSpc>
              <a:spcBef>
                <a:spcPts val="750"/>
              </a:spcBef>
              <a:spcAft>
                <a:spcPts val="0"/>
              </a:spcAft>
              <a:buClr>
                <a:srgbClr val="3E511E"/>
              </a:buClr>
              <a:buSzPts val="4000"/>
              <a:buFont typeface="Noto Sans Symbols"/>
              <a:buChar char="✧"/>
            </a:pPr>
            <a:r>
              <a:rPr lang="en-US" sz="4000"/>
              <a:t> Farm Bill authorization</a:t>
            </a:r>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76" name="Shape 76"/>
        <p:cNvGrpSpPr/>
        <p:nvPr/>
      </p:nvGrpSpPr>
      <p:grpSpPr>
        <a:xfrm>
          <a:off x="0" y="0"/>
          <a:ext cx="0" cy="0"/>
          <a:chOff x="0" y="0"/>
          <a:chExt cx="0" cy="0"/>
        </a:xfrm>
      </p:grpSpPr>
      <p:sp>
        <p:nvSpPr>
          <p:cNvPr id="77" name="Google Shape;77;p11"/>
          <p:cNvSpPr txBox="1"/>
          <p:nvPr>
            <p:ph type="title"/>
          </p:nvPr>
        </p:nvSpPr>
        <p:spPr>
          <a:xfrm>
            <a:off x="1283862" y="533099"/>
            <a:ext cx="6172200" cy="536387"/>
          </a:xfrm>
          <a:prstGeom prst="rect">
            <a:avLst/>
          </a:prstGeom>
          <a:noFill/>
          <a:ln>
            <a:noFill/>
          </a:ln>
        </p:spPr>
        <p:txBody>
          <a:bodyPr anchorCtr="0" anchor="ctr" bIns="45700" lIns="91425" spcFirstLastPara="1" rIns="91425" wrap="square" tIns="45700">
            <a:noAutofit/>
          </a:bodyPr>
          <a:lstStyle/>
          <a:p>
            <a:pPr indent="0" lvl="0" marL="0" rtl="0" algn="ctr">
              <a:lnSpc>
                <a:spcPct val="90000"/>
              </a:lnSpc>
              <a:spcBef>
                <a:spcPts val="0"/>
              </a:spcBef>
              <a:spcAft>
                <a:spcPts val="0"/>
              </a:spcAft>
              <a:buClr>
                <a:srgbClr val="0E5C04"/>
              </a:buClr>
              <a:buSzPts val="3000"/>
              <a:buFont typeface="Nunito"/>
              <a:buNone/>
            </a:pPr>
            <a:r>
              <a:rPr b="1" lang="en-US" sz="3000">
                <a:solidFill>
                  <a:srgbClr val="0E5C04"/>
                </a:solidFill>
                <a:latin typeface="Nunito"/>
                <a:ea typeface="Nunito"/>
                <a:cs typeface="Nunito"/>
                <a:sym typeface="Nunito"/>
              </a:rPr>
              <a:t>Genomes To Fields Sponsors</a:t>
            </a:r>
            <a:endParaRPr/>
          </a:p>
        </p:txBody>
      </p:sp>
      <p:pic>
        <p:nvPicPr>
          <p:cNvPr id="78" name="Google Shape;78;p11"/>
          <p:cNvPicPr preferRelativeResize="0"/>
          <p:nvPr/>
        </p:nvPicPr>
        <p:blipFill rotWithShape="1">
          <a:blip r:embed="rId3">
            <a:alphaModFix/>
          </a:blip>
          <a:srcRect b="0" l="0" r="0" t="0"/>
          <a:stretch/>
        </p:blipFill>
        <p:spPr>
          <a:xfrm>
            <a:off x="4906783" y="1270053"/>
            <a:ext cx="2394299" cy="1281303"/>
          </a:xfrm>
          <a:prstGeom prst="rect">
            <a:avLst/>
          </a:prstGeom>
          <a:noFill/>
          <a:ln>
            <a:noFill/>
          </a:ln>
        </p:spPr>
      </p:pic>
      <p:pic>
        <p:nvPicPr>
          <p:cNvPr descr="Kansas Corn.jpg" id="79" name="Google Shape;79;p11"/>
          <p:cNvPicPr preferRelativeResize="0"/>
          <p:nvPr/>
        </p:nvPicPr>
        <p:blipFill rotWithShape="1">
          <a:blip r:embed="rId4">
            <a:alphaModFix/>
          </a:blip>
          <a:srcRect b="0" l="0" r="0" t="0"/>
          <a:stretch/>
        </p:blipFill>
        <p:spPr>
          <a:xfrm>
            <a:off x="3009322" y="4642326"/>
            <a:ext cx="1458650" cy="917455"/>
          </a:xfrm>
          <a:prstGeom prst="rect">
            <a:avLst/>
          </a:prstGeom>
          <a:noFill/>
          <a:ln>
            <a:noFill/>
          </a:ln>
        </p:spPr>
      </p:pic>
      <p:sp>
        <p:nvSpPr>
          <p:cNvPr descr="Image result for ohio corn marketing" id="80" name="Google Shape;80;p11"/>
          <p:cNvSpPr/>
          <p:nvPr/>
        </p:nvSpPr>
        <p:spPr>
          <a:xfrm>
            <a:off x="1259681" y="748903"/>
            <a:ext cx="228600" cy="228601"/>
          </a:xfrm>
          <a:prstGeom prst="rect">
            <a:avLst/>
          </a:prstGeom>
          <a:no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350">
              <a:solidFill>
                <a:schemeClr val="dk1"/>
              </a:solidFill>
              <a:latin typeface="Calibri"/>
              <a:ea typeface="Calibri"/>
              <a:cs typeface="Calibri"/>
              <a:sym typeface="Calibri"/>
            </a:endParaRPr>
          </a:p>
        </p:txBody>
      </p:sp>
      <p:sp>
        <p:nvSpPr>
          <p:cNvPr descr="Image result for ohio corn marketing" id="81" name="Google Shape;81;p11"/>
          <p:cNvSpPr/>
          <p:nvPr/>
        </p:nvSpPr>
        <p:spPr>
          <a:xfrm>
            <a:off x="1259681" y="748903"/>
            <a:ext cx="228600" cy="228601"/>
          </a:xfrm>
          <a:prstGeom prst="rect">
            <a:avLst/>
          </a:prstGeom>
          <a:no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350">
              <a:solidFill>
                <a:schemeClr val="dk1"/>
              </a:solidFill>
              <a:latin typeface="Calibri"/>
              <a:ea typeface="Calibri"/>
              <a:cs typeface="Calibri"/>
              <a:sym typeface="Calibri"/>
            </a:endParaRPr>
          </a:p>
        </p:txBody>
      </p:sp>
      <p:sp>
        <p:nvSpPr>
          <p:cNvPr descr="data:image/jpeg;base64,/9j/4AAQSkZJRgABAQAAAQABAAD/2wCEAAkGBxQSEhMTExQWFRUWGR8bGRgYGCAeIBwgHh8fIRseHBohICggIB8mIRwfITEiJykrMC4uHh8zODMsNygtLysBCgoKDg0OGxAQGywkHyMtLC40NS8sMC43LDcrLDAsLSwsLCwsLDAsNCwsMDcsLDc0NCwvLS8sLzcuLCwsLCwrNP/AABEIAOwA1gMBIgACEQEDEQH/xAAcAAABBQEBAQAAAAAAAAAAAAAABAUGBwgDAgH/xABREAACAQMCAwUEBAgKBgkFAAABAgMABBESIQUGMQcTQVFhIjJxgRRCkaEIIzNSYnKishUWJHN0grGzwdI1VGOSlMMlNDZDU4PC0dMXhOHj8P/EABoBAQADAQEBAAAAAAAAAAAAAAABBAUDAgb/xAAuEQACAQIEBQMEAgMBAAAAAAAAAQIDEQQSITEiQVFh8AUTMiNxgZFSwbHR4UL/2gAMAwEAAhEDEQA/ALxopg5B4obnh9rKTlu7Cv8Arp7D/tKaf6AKS8U4hHbwyTytpjiUsx9AM7DxPkPGlVVD+EZxwx2kFopwZ31OPNI8YB+LlT/VoCA8S5uuOM3miaaa3tGDaY4kdhpHTUqbuT4sQQN8YFMAmNizPY3c3erOUAVGTUoAKlgdiScroPkdqm/KP0aGfQnEWMcduukF0xlyzSgZToCqtjqNW5pN39ubW4k/hCQOLwyggjqHwh0hdyUAORt02wCKxpY6fvaJ200s+fXhv99S2qKy8r6+bltdlfOf8KWmtwFniOiUDoTjIcDwDDw8w1TOqG7JuIRWvGri1ilMsNymUkY5LOo15LAAHrIM432q+a1qc1OKkuZVas7BRRRXsgKKKKAKKKKAKKKKAKKKKAKKKKAKKKKAKK+E1Gr7nm1VzFCXu5h/3Vqvekb49ph7Cb9dTDxoCRzTKis7sFVQSzMcAAdSSdgPWq55p4zc31pdyWjNb2UUMr/SOklwyIxCwg7rFkbydW6L4mndeB3HEWD8RURW6kFLJW1BiOjXLjZ99xGPZG2dVO/OaD+Dr4AYH0WYAD+bagFXLjk2lsSSSYYySep9gdaKjnZ/ztZXUUNtDNrmit0LrocY0hVb2ioBwxA2NfKAZew/ieocQtM7wXLso/RcnYf1kJ+dWfWdezTjAtOYLqN20pM88ZJIABDllJz+ppH61XvJzDaL711bj4yoP8aAc6zv2jcVWfmKNXjeaO30JoRdZYgFzhfHDNv6LV2Pzjw8db60H/3Ef+as+clcxj+EL28a3uJzLrb8SmsoHfUdQyABsBn0qti5ONCTSu7fbfQ6UleaJhyrzAjy300dpckNKPaWIdEjVdJGoHUGVjpGT7Q8TXLgHGo5OH3WLWcoXnLKI/eDu7YG+MhWCnyxRyZzSxtmZbK6cGWV9UaqVbXIzbEspJGdOwPSvfJnM5NuxWxuiDLK+URSp1yM2AWZckZ0nb6vyr5erSaz8Gzivl0TRpRknbXdPl1I/wA1cynXwq/igmjjgbOplADbr7AOdxhGG+Mg7eNaPjcMAwOQRkH0PSs4cw8RkuOD6FspkWFgGY6dKd2SDgZ1nHun2cD2snarO5M7Q7BbC0We7iWVYUV1LbgqoBzt12r6H012ouFrZW1vfnfX9lDEfK/VIsOiovb9ofDZGVVu4yWIA97GScDLEYG/malFaBwCiiigCiiigCiiigCiio3xHnW3jkeKNJ7mSPZ0toWl0nyZgNCn0LbeOKAklFRIc84xr4dxKNfzjbBgPiI3Zh9leLntGtMBIO8nuWYKlsEZJGY+YkC6VGCSx2AGaAmFRO85okuJXt+Gokzo2mW4fPcwnxXI3lk/QU7Z3IrjNwviN7hLtobW2O7x20jtLIP/AA3lKqFX84puemQDUq4fYxwRrFCixxoMKqjAAoCMjkgT78QuZrw9e7J7qHY5GIY8A/1y2fGpNY2UcKCOKNI0HRUUKB8htSiigCmjnAfyC9/o8v8AdtTvTVzYP5Def0eX9xqAz32BvjiE39Gb+8iopP2Ivi+l/o7fvx0UAwcy3Ai4vdSModUvZGKMAQwWUkqQdiDjGDWorXlXhzKrpZWmGAIIt49wRkfVrMvaBbr/AAjxMY3WdmHwL+1+8D8q0H2O8W+k8JtTkaogYWHl3ey/saT86hO5Cd7oUc58Ltbfh97KltArJBIVIiQYOk6fDzxVKdnnMH0OxuGFrcSHUzGVEBQYUABmzsF3J2OM1cXbRcmPg92QcFgi/JpEDfs5qqLLm60i4KbZZPxxhdNARvefVnfGPrZzms/1NOVOMFByvJdf3oWcO7SbvayH/lHmMpY26ixuzojUApGCr4G7KSw2J36ePjXflHmfvLYMLO4A1ORoQFTl2PsnIz1x065rvY87WCQR4mOhEA/JSeAA/Mx4Ul5O5xtGtY1MmhkBBUq225xuBg7Y6GvmqtOUozl7L+S69zQjJJpZ1t2GmXmR5rW/gjsLrJaUbIPZ7zLe2Oob2tRAB69d6n3YXIr8HgGASjSKdv8AaM3/AKqiXDOfrETXf4w4MgcMI3OoCONSdlyMFSN8eFPf4PFwGsLhF91LltIPXSVQjP31velKUXNOm47PW+t1rv0KOJs7cV9yb878He7sbi3hKB5FGnV02YNg46ZxjO+M5waarfmu8m9iHhsiyptN9IkEcaN+akgDGXzBUYwVORnFTKitgqjPy1xs3Syh4jDNDJ3csZYNpbSGGlxsylWBBwOvQU8VX3Ll0tlxS7tJbnULgrMhlUKWlkLAojAYYBFjAUn4DrVg0AUUV8Y4GTsBQH2ioZacw394GlsYLX6PrdEknmfMgRipZVSMgKSpxuciknH+OcTSCSA2bLcSAJFPanvYwzEAlshXjwMnUw0+tAO/OHEZS8FjbPonudRaQbmGFR+MkH6WSEXPi3pTzwXhMVpCkECBI0Gw8SfEsepYnck9aScA5agtCzRh3lcAPNLI0kj46ZdiTj0GB6U80AV8x419ooAooooAooooApr5pH8iu/5iT9xqdKbeZR/I7r+Zk/cNAZp7HGxey/zDfvx0Vy7JWxeSfzLfvpRQg98+2/8A0xfjOxkII9JMDPyLA1OvwbeK4+mWbHcYlUfsSf8AoqF9pin+G70DoxVSfLVGmk/72K+dmPFfo3GrZ84Sc6D/AOaNh8pNP2VzT42jkn9VrsWv+ENdaOFqu/4ydF+wO2/+7TBxO5sf4OggMsBTMC4Dp01prbAPlqJPxpR+EdNqTh9uOskrnPlpCqP7z7qUcy8v27Q20IijVBPEANI6avaA8faAIPxrH9XnBTpKTe7enaxpYVO0rDyeLWyrkzwhAP8AxFxj7cYpp5F4hb/QbdY5EwqYI1AHIJyWHgSd/nT2vC4dOjuY9P5uhcfZjFMvKnBbUWyFYIjktk6FJJ1MDuR6Y9MYr5pOl7Ut9106M0eLMttn/R44fxiyS7vAJYUc92XbUo1eyR72d8ePlmvfYhcobnjCRlWjE6uhXoQ5k6Y2x7IrnYcFt04jcaIYhm3ibAQdWeYMQMbZCrnHXFR7hXNEHBeI8XJQYZIzFEm2pyAQo2wo9sknwAOAdgd70iVP35KN9Yx3/BRxSlkTdt2Xnd8ThiZElljjZ86FdwpbGM6QTk4yOnnSoGsf8f4hPxCaS6unJdugHRUClgqrnZRlQBn62Tkkk+OH8ZurB0MNxIoDZ0K7BTpO4Zc4IJyPtr6BTi3YzFVi3lTNZ8wcHjvLeSCTo42YdUb6rqfBlOCD6U28l8ZeaN4LjAu7Y93OPzvzJV/RkX2h65HhT/bzB1V13VgGB9CMimPmHlkTyJcwytbXcYKrMoByp3McqHaSPO+DjB3BFezoSCoPLH/C9zIhZ/4OtzoYKdIupfrAkbtDH0xsGbPULSqfgN/cju7q9jSE++trEY2kH5pkZ2Kg+OkA+oqTWFlHBGkUSBI0GlVXoAKA6W8CxqqIqoigBVUAAAdAANgB5V0oooAooooAooooAooooAooooApu5i/6pc/zMn7hpxpBx8fyW4/mn/dNAZe7Kv+tyfzLfvpRR2Vf9bk/mW/fSigHHtWOOO3qj6wjA+Pcxsv7QFRLiLlTHKhIKtlSPDOJEI+Go/ZU07YItPG7k4yXSNl+KxrjH+5j51Eb6MMjAb4GR8FOR+xJ91V5u1RFOpLLWTJ9228UW9l4VpO0sCyDHUd8wHT000/cwcoW7Gxi/Gae/0nMznIEUr+LbHKDcYIycYqm4LuW5ks4tWGj0wxt4gGRmX7DIcegFW/zLwO4M1gFvpiTMRqZY/ZPduxZQqLvpVlw2fe+3L9Vk1VglPLpLr030NjDJZZaX2JD/Fe206dMhB23nlz9uvNNXKnKsCW64MwyWzpuJVHvMMaVcDbp0pwbl+QjH0+7yfHMX/xUycn8ryrbj+XXK6mchUKYHtH89WOTjJ6bk/GsCM37Uvq81/LuXmuJcH+BbDybai7eQiRiYh700hI3YE6tWrcY6k9KqbmvhccHEriFc4yNGrLbyKpGSdzjXnJ8qs+Dl64W/Ym/uCpgyD7GrZ8aTlSmBnOdOdz08a05xtWh4nOrytKwxpdxuxaNdAOBjbIHQe7Wt6ZOTqtOpm4O/bqijjl9F2jbVifUOv1evyzq/ciUfOmbij5cD80AH49W/aJpxvn0o+OmMD5nSP2Iz/vUzRJqYAnGT1Pr51uUY/+jGw0N5Eut+1HikcccUd1oSJFRQI4zsowMkqSTgdSak3LfbneRMou0S4j8SoCOPUEewfhpGfMU/8AYZwKyube6Wa2ilkjlAJlRWYKyLtk+TK+4xSDtl7MYbaE31kvdopAmiBJADHAdM7jcgFem4Ixg5sJ3Vy4ndXLp5e47BfQJcW7642+1T4qw8GHl/gRWerjtp4mrMoaHYkfkh4H4157COZGtuILblvxN17JHgHAJRh6/V/regqu738o/wCsf7akk2tYyFo42PVlBPxIFVL2w9ol5w29jhtjGEaBXOpNR1F5FO/wUVMeH9oPDFijBvYAQigjV6CqS7deMwXd/FJbSpKgt1UshyARJISPjgg/OgJnw3tJvn4Jd3zNH38VwsanQMaT3ecr/WNJOzbtSv73iVvbTtEY5NerTHg+zG7DfPmoqNcE/wCy/EP6Wn/Kpr7GpAvGLRmOAolJPoIZCaA0Jz7z3b8KjDS+3K4/Fwqfab1J+qvr9gNUbxftp4nMx7t47dc7LGgJx4ZZ9WT6jHwqIc28fkv7ua5kJy7HSD9VR7qj0A+/J8av7kDsktLaBHu4lnuGALCQZVM76AnunHQk53zjA2oCruE9tHE4WBkkS4XxWSNR9hQKQftq7ez7tCt+KoQmYp0GXhY5OPzkP1lztnAI2yBkZaueOyWzuoXNtElvcKCUMY0oxH1XUezg9NQGRsdwMHO3AuKy2F1HPHlZIX3B26bMp9CMqfjQGz6KT8Pu1mijlTdJEV1+DAEfcaUUAUi42P5PP/NP+6aW0j4wPxE382/7poDKXZxcaLlz/siP2kopp5duNEjH9Ej7xX2hFywO29f+mc75ECMMeJXUcfYDUO0DOD0G3yBKfuSKflU27eV08XhYeFsjH4B5M/cKhHd/VOw93+2Mn74zVWv8ilifkNnBZGiuoWCd4ySqQnTUQwwufU7Vc3NHE7tZ+HlbTJ70kKZV3YxspUkDAwrM2rcbVUtjOkV9bzS7IJI5GxvjBBbb0INWzzBzfbrcWB0yldbnJgkXrGUUqGUFt3+rmsr1JSnVg1DNwy69HpozZwc06Tbdth6fiF/jayi9Abr/APVj76ZuTuJcQa2UtaRkZYqTPoJyxPu6G8cjOR4U9tzXCATouSB5Ws3+KYpm5P5yhkth+LuMqWHswO4xqJX2kUjoRt55+NYsYT9qX0Vuv5d+5fbWZcfXp/o423F+INxEq1mi4g90zDGC+ziTSc5Ixp0+HhVec7cQkk4k7TRdy8YC6NWrcLlPaAwc5B+BqxrTna3kv2UJN7MOnPcuTnVkgxqC4GMb4/8AzWXaFxOObiMs0Or6udalTqRQp9k7j3RsQPGtb06nL3+Knl4O/wDbe/7KWLtKk0pX1G7iyEIAOinf4AaF+9GPzp+7JrGC5vJLS4xpuYJIkON1f2XVl8mGg49dvHFRq/ugVCKc4I388KB/aWPzpJBK8bJIhKspDKw2IIOxB8wR19K3qSajqZlBNQ1Lr7FmltOLXljOoWTuvaOfeaJhpYeYZHLZ8t/GrG7WLxIuE3pfGGjKKD4s5Crj5nPyqiYe0+Q3tpfywI1xArJIyNoEylSF1LpIDDJOR12GBgU3c/8AaDc8VZRIBHChykSk4B/OYn3mxtnbAzgDJz0StodUklZCPs5t2k4pYKoyRcRt8kYM33KaY738o/6x/tq7+wTkV4z/AAjcIVJUi3Vhvhtmkx1GR7K+YLHoQTR97+Uf9Y/21JJN4uyDirKGEC4YAj8anQ9PrVGuaOWrjh8qw3SBHZA4AYN7JJAOQSOqmtg8L/IxfqL/AGCs9/hHf6Th/oqf3ktAI+Cf9l+If0tP+VUd7NoWe/RE95obhV+JtpQPvqRcE/7L8Q/paf8AKpu7FP8ATVn/AOZ/cyUBEeFXAjnhkYZVJFYjzAYEj7q2tDKHVWUgqwBBHQg7giswdr3Ij8PuXmjUm1mYsjAbIxOTGfLH1fMeZBrvyL2v3PD4hBJGLmFdkDMVZB+aHwcqPAEbdAcYFAaaJxuaxhzPdLLeXUqbpJPIy/BnJH3Gp5zp2zXN7C0EMS20bgrIQ5d2B6gNhQoI2O2T5+bP2V8jPxK5UspFrEwMr+BxuI182bbPkDnyyBpDkWFk4dYowwy28QI8joG1PlfAMV9oAqqO1jtTWzL2VsqyTlcSO3ux6h0wDlnwc+QyOu4Fr1jPj0Ukt/cLgtK9w4wOpdpCMD4k0A1I5HSitIcmdjNpBCDeL9InYe0CSET0UAjOOmo9fIUUBDfwgBo4payHobdQfgHk1fc1QLQfd8fdJ9cGM/tIh+dWP+EGcX1iT0MTKfgWIP3NVcYJ2+sR9hIx/eRD7aq1/kUcT8vwJb2UqY5lAyjhhnf3sOMjy1ah8qvC+vI55OFy59mR2dM+sLkfYSPniqUvF1I+PEEj5YkX9l2HyqUcq2lve2MMcoUSQ3UcerUQxjkbOnOfH2lHwFZmPoxnCM3dWutNdJK1/wBmh6bVeVxXnMuimjlSZXtYyhBALD2fMO2fv3+deP4p2enQbaMjpuCT9pOarLmSKysrN0jiRrmWWdVJJbQiSugbrsQoAHrk+BrBw2HhXXtxbu2uS778RsVKjhxNLbr/AMFHO3PzRXsn0PRqWPuWlI1ZIYt7I6eySRuD4+lV9dSy3UjzSNqZj7TtsM42yeg6YrytiSmrxxnH6PQfNjsBXqC+aM6WGdO3ky+gb/A5HpX12Hw1OhG1JK6Vr82YlbETqXy/oVQcPVeo1HxBB2Hqo9rr0ddQ9K7zQBxg+PQjGT8Pqv8ALS3mDRbyq49k5xvpxuPXQDkH9KM/Kkd5xDchcHPUnBz8fBvDBIzUrPKXcz0qk5dyZ9mHJVlxNpYJpp4riM6gF0gOnTKhl1BgeoPmvri4eW+yXh1mwfu2nkU5DTkNj4IAE+ZBNZhgv5UcSJLIrr0dXIYeGzA5G21THlrtX4jaMNUzXEfik5LZ88SH2wfLcj0NW13NBXtqapqtJOxDhrEkm4yTn8oPH+pUs5L5sg4nbieAkeDofeRvI+niD4j5gMHad2lR8LURRgS3TjKofdQeDSY3+CjBPmOtSSTqCIIqqOigAfIYqJ84dnFnxKZZ7gy61QRjQ4AwCzdNJ3yx+6s68Y7ROJXLFnvJlH5sTGNR6YTGfnk144V2gcSt2DJeTH9GRzIv+6+R9lAaItuzKySylsFM3cyyCRsuNWRpxg6ensjwrly32U2Njcx3UJm7yPOnU4I9pSpyNI8GNIey/tSTiR+jzqsV0BkAH2ZQBklM7hhuSu+24J3wzdvfMt1ZvZi2neEOsmrSeuCmM/aaAtu7tUlRo5EV0YYZWAII8iDsarni/Yhw6Zi0Zmgz9WNwV+xwxHwBqkv/AKj8U/12b7R/7U5cG7XeJwOC0/foOqSqCD/WADD7aAtjhfYdw6JtUjTz/ou4Vf2Ap++rIsbOOFFjiRY0UYVVAAHwAqCca50F1wKe+tHaJwgzg+1G4ZdSk/Pr4gg+NU3y32q38FzFJPcSTwhvxkZI9pTscdPaHUb9QPCgNTUVxs7pJY0ljYMjqGVh0IIyCPlWc+0vnfiFvxO7hhu5UjRxpUEYAKqdtvWgL2515gWwsp7o7lF9gebnZB8NRGfTNZZ5Nuy3FbOVzrZruJmJ3JJkBJ+OTn41ZnaVdzT8t8Old2dmkRpGPU5STBPz/wAKR/g7cuRTTT3cgDNBpWMHoGbOXx5gDA+J8cUBoKiiigKO/CKjU3HDgw2YSKftTH2E5qsCx6/WO+PUjV+/Gw+dWf8AhML/AKPbx/HD+6qsO8+sPH2gPskA+0SD51WrrVMp4papn3IB9B+6D/8AHL+zTfwW1LXcNuWZQ86I2k4316cj1GTg+tOGkDbw6fIHR+5Ih+VNtzO0U8cynDjS49GU7/tKa8Qu00uaIwkrTL34xwu0tYJJZTMI0XJ/lM+T5AZk6k7fOqEtoRI7PpOjV7uckkn2UB6knz8smpBzjzPPfOkHerLGpBBWPuwWIGcgs3u5IznzNN0aBVABIUA7+ODsz/rN7q+lUsBh6mHpt1JNyl99F+efnIv4/ExbywXnmx7z6jOSdWNsjZn/AFUHsr5mm/iZUaRjDbbfmr4A+bHOo/EUsnlCAkgbYGnwyPdj/VXq3mablj1JI751bEE+OTufuNX6a1v5552M+itcz2888aJa3KcKcCXiLs4nknKRAEaSucEEYzkaJGyCKhltAXJwrMFGptIyQo6n0A8zV9dqPLzRcuWkQG9qYWk+JVkb9uTNV92IcWS34rF3hAWZWiyegLYK/ayhfnVovDBb6MZTGB4jO3qTu6fPUtIJ7LMqAMF7w9XwqjJ6lh7OnfqNh6VpnmnsqsbwmRFNrP17yH2cnzZPdPXcjBPnVMc98k3HDFH0hkeGRtKyxkDJ6+3CfHAzlftrgoSg7rUqqnKnLMtUTTsw5M4lwm6aeZUFs0bCbTIDsoLKwXxIIx8GaqZ41xOS8uZZ5MmSZy2OvU7KPQDCj0Aq6uzHnv6ZZtwuUu1yY5I4nAJDJobSWb6pUDTk9fZ6nNUdY3BhmjkxvG6tg+akHB+yu5aNVdn/ACFb8NgQd2r3BAMspAJLHqFPgo6ADrjJ3pTztyTbcSgeORFWXB7uYL7SN4bjcrnqvj6HBD/w69SeKOaJgySKGUjxBGRXS4nWNWd2CqoLMxOAABkknyAoDF8cktnc5U6JoJOo8GRvv3FWh2+8QFxHwmddhLC7geWoRnH31WPMd8Li7uZ192WaSQfB3LD+2rB7Y7NobPgkTjDJbEMPIhYsj7aAkH4OdhFLFe95Gj4ePGtQ2Nm6ZFMv4QPALW1ntnt0SJplcyIgAHsldLaRsM5YbddNQHgHNN5ZK4tZmiVyNWkDcjpuQfOlnCODX/GrhipaeUY1vJIPZB6EknOkeSg/CgJPyM7fwBxoH3B3ZHxJGr7gtVvbW7SEqiliFZsDyRSzH5KpPyrRfHOU04Zy5d26nU5UPI/5zlkzj0AAA9BVTdi4B4zaAgEHvQQfHMMgoCe/g+855B4bM24y9uT5dXj/ALXH9byFQDtmXHGb34p98SGu/aPy1JwbiKyQEpGzd7bOPq4IJX4odvHKlc9TTBztx4X95LdBdHeiPK+TLGitj01KcemKAvUcK+lcqrH4i1Ei4/Oj9sD56cfOoR+Dnxju7ye2J2nj1L+tGc4x+qzH+qKcU7Ura14LDaRZluTb92RghYyQQSzHrgHOFznzFQjsagd+MWndj3SzMfJQjBs/bj4kUBq6iiigK/7R+Bx315w+2lHsyRXYBxkq2iPSw9Qd6z7PZS2dxNbXAw8PUdfdOr2fNWQsQfIitLcw/wCluE/q3X7kdMnbDyCeIQ/SLcYu4VOMf96m+Uz57kr8x45HmccyseKkFONmUPo+qf1T98ZP3xmkPFhlAx2Oc4/XGT+0r0pgk15XcMMK2diCRoO36yoaLka0bw1AkfPEg/5gqpG8ZamfC8Jq/IZ7WbQTtkHY+ePEA+Genwp2il1YYEZ65xsGA3Yj82MbAeJpHwoZDr1BxsfdPkD5E+DeB+NJ7uExkgE6WG3hkZ6EeYIwR5iu0kpStzLM4xnNx2fnnminT3rA7iJcgb77AsT8TjJPmakPKvDPpF5Z2+M6polYfoxjXJ+8fspjsJ0CAEgDfIyMnxbb1Cqg+Jqddj1zbpxLvrieGJYYWIaSRFBkkO+nUd/ZZht5eteUm525I8xTdRLkvLmiOKWEdxDJBKNUcqlGHoRg4PgfXwrJ/PvJE/C5ykiloWP4qYD2XHgD5OB1X7MjBrTv8c+Hf6/af8RH/mrjec08LlRo5byxkRtmV5omB+ILYNWS4UJwftn4lbxLETFNpGA8ysWx4ZZWXUfU5PnmotzLzLd8TmV7hzI/uoijZcn3UQeJOPMnbrV43fK/LEjFu9tFJ6hLwKP90SYHyxT1y+OAWJ1W01hG35/0hGffr7bOWA9M0BG+yrsqNui3d0XiutQaII2DEB1DDoS4OGUg4G2xziMdtHZzJBNJfWyFoJCXlVdzEx3Y4/MPXPgc9Birq/jnw7/X7T/iI/8ANR/HPh3+v2n/ABEf+agMz8n9o19w1THA6tFnPdyjUoJ6lcEMPgDiu3Nvaff8Qj7qV0jiPvJCpUN+sSSxHpnHpVycY4Py3csXkksQx6mO5WPJPUkI4BPqRXnhPA+Wrdg6SWLMOhkulk/ZdyvzxQFbdkHZzJezJdXCFbSM6hqH5Yjoqg9Uz1bocYHjh/8AwmPylh+rL/bHVsrzlw4bC+swP6RH/mpp47ecDvShurixlKZC6rhNs4zjD+goCqeyTlWPifDuI27+y2uNo3/McK+D8D0I8ifSoLwy/uuEX2oAxzwOVdD0YfWVvNWHj8CPA1pLgXEOC2QcWtzYxB8FtNwm+M46v6mk3GTwC7k724msJJMAajOmcDpnD70Ai5v5kh4jy9dXMB2aMBlPVGDLqRvUZ+YIPQ1TPYyf+mbL4v8A3T1eNovAIopYY5rFYpgBIguVw2DkZGvw8688Mg5et5UmhlsI5E3VhcJkZBB+v5E0A8donKi8TspIDgSD24WP1XA2yfI+6fQ58BWSLq3aN3jdSroxVlPUEHBB9QRitg/xz4d/r9p/xEf+aoF2lHgktreXCvZyXTRnS0cqs5fAVSFVtz08OgNAUBw3h8lxKkMKNJI5wqr1J/8AbxJOwAJNae7LOz5OFxF3w91KPxjjoo66E9M7k+JA8hVPdg/EYbfiLyTyxwp9HcBpHVBkvHsCxAzjP31f/wDHPh3+v2n/ABEf+agH2im/hnHLa5LC3uIZivvCKRXxnpnSTivtAMXMP+leE/q3X92lSyoxzZwe6kuLO5tDBrt+9BWYsARIoXYqCcjFJrPmmaC5+jcT+iwl4+8ilSQhGw2loz3mDrGQ23UH0NAQvtj7NWkLcQslPej2pol+vjfWg/PGNx9bqN86qYtOIKfe2I3PkcNnA3/NZx9lbFtrpJF1Rurr5qwI+0VSXbd2dRIrcQttMZLqJYugYuwAdPJsncdDudjnPicFJanKpTjNalRWSBJXQjJ3A9cdVP6w+/FKeIx6kPiR7QPnjTk/1lZG+INIrxirxyeOAT+sp0n71++nUqCCARp3Ax5fjVH3afsqvN2akVKjacZ+abkbqyeZ+RYvonC5LNT306wLMCxPt3CgxN46VLK4+yq/sLCWdtEMbyvjOmNSxwOpwATirR4fzJxKEqV4VcnTZRWwBjkOJIdXdz/k/AsfY9feq2aA08+8mwJf2VpYA4uI13JLZYyOhfxwuF1eQG9cudeVLaC6tGtdTWk791kkk64pO7lGfI4DD9bbanGz4pfRSW8y8Kuu9trI20TFH9l/axNjuvAMRo9eteZuNcWng7q8sbu5ZJo5oZDE6mMofaXAj9oMu3hg779KAU89cmWsNvfSR2s1obWRFikkdmS5Dtg6AwzkDLeySNutJu0XlGz4Z35KMWnKrZx62wiqiGWV2zknWSqqfjuOnnnC/v8AiMTpLwu7DCZpYH0SExK/vxH8V7a53B9kg48Nq7c0cVvr5bpJuE3WiVkkgGmTVbuqKjEN3XtK4XJTAG+eu9AeufeWbexAZeFyGBWhJuDdNiQEKzoEwSufaTVvjGa7z8s8Oe/tLWO1aNZLU3Dnv2bOqFnRfDGkjrnfyps5yEt/rkHBLyK5fQDLmVhhFVfyfdAbqoHWu0XEr4XsF3/BV1+JtRb6NEntYjZNerutvezpwfjQCGbk6GTgtvdQ5F3ollkXJIkiSVkZlHgYxoJxjYk705cZ5Ms7a74lLIkjWto0SRwI51SySopCmQ5IUHJJ677dMFDZXPEYV4aE4ddA2PegkxORKsrlnVl7vYFSUPXrnanG441fyXd5LJwm5e2vNHeW5SUEGNQEdJRGCrgjOdPjjwBoBh5u4NF3Hfx8NvrB1OHWRHeHSTgHvXAdWyQMEYO2K79mnLkN1BfSyWkl5JCYBHFHIYye8Zw5yPIKDuPCnLmniXELi2NnBw+/SFmDSNP300khG6jUy4VQRnSBuQD55ZeC2/ELa0vLZbC71XJhIkEcilO6Zm6BN9WrHUY9aAlQ5Hs4n4kFtZr/AOjywqkUcjB17xcyKSgIJQ7Zx4bnrTbxPk2yspuITzd5NbWrxxxwhwGeSRA5SSQD2VTJBI329MHhydfcT4dFIkXD7ou8scmsxSAYTOpCug5DhiCcjFfbF7mN7tDwe6eyumDNbFZcow3Vo5RGCCCT9XcYBzjNAJm5cteIwJcWEbWr/SY7eWF5DIg746Y5EcjV12IP+G7ieC2Gua2j4ZxC4SF2ie9hLO/eL1xCF7rGfAnOkg0m4nLeLFHb8P4Xd2kUcwnLFJJJJJE9xmYoAAvUIBjO9PlpzFdRubhODXqXLMXcI0627SEbytAF3JIGVzg+dAN/KnJ0DWgeWwubqU3rW7BS8bxJpUh3QAhcE7hsDfc03cC5Qtf4SvVnkL2FkW7yQHBOW0RrqGPa1HqNjobzpw4bzTxO0hbvbC4YG4knuXkR1WRJECyRsNGFG2Q2cA42wKjvDue3s7eSGwRrZpJzK0usO2jBCRboNlznV1Jz0zigHflXky3Til9aX4Yw2sMshIYqdKlSr5HmjasetLOT+zyHv79L0Mwhd4IcErqdUeTXtvgRoD5e2PSuKcyXl0Dcjh1xNJNYyWbzoGKyFvZEvsxEalwQQDv5jFLk5j4jrtXbhVyTBC6SYSQGZ3iWLvWPde8ERRjfp1oBf+DR+Vvv1I/7Xopb+Dzwi4t5b0zwSwhkj095GyZwWzjUBmvlAXbSe9sIphpljSQeTqGH2EGlFFAQjiHCobC/sZraNIFuJGt5kjAVX1Ru8ZKjC6lZNjjOGI8akvMHA4b2Bre4UtGxBIDFTlTkEEb9RSbnHg7XVsyRELMjLLAx6CWM6kz6EjSfQmunK3HVvYBKBpcEpLGesUi7SRt6g/aMHxoCKXXY3wx+qzDcnaU9T165pG3Ybw3we5HwkX/JVnUh4nxi3ttHfzxQ6zhe8dV1HxxkjPUfaKhKxCSWiIhyx2T2dhcx3MEtzrTOzOpUhgQQwCAkb569QKntfFYEZG4PjX2pJCiiigCiiigCiiigCiiigCiiigCiiudxMqKzuwVVBZmJwAAMkk+AAoDpRVbcO7aLGa7S2VZQrsEWZlAUsThcjOoKTtkjbO4G+J7xXisNshknlSJB4uwHyGep9BvQFXfhFcZC2cNskgDSS5dAdyqjIyPLUVPxAqo+zfk88UvBBqKRquuVgNwoIGF8NRJAGem53xgsPGL0zzzTHOZZGffr7TE7/bWouyzkmPhlqDnXPMFaV/lsi/ork79SST5AAS6ws0hjSKJQkcahVUeAAwBXeiigCiiigCiiigCovxjgk8Vwb2w0d64AngclUnA91tQB0Sr0DYORsalFFARCTh3Erza4ljsoT1jtmLysPEGdlAQfqLn1pbwrkXh9vqMdrHl10sXy+V8QdZPXqfPxqRUUBBOW2bhczWcsTiC4uXNrKrBo1DLqWHSW1x4CtjA0k5Ixmp3UQ7QZlibh08h0wxXimRz0QNHIqsx8F1MBk+YqSWfFIZsd1NHJnpodWz9hoBXRRRQBRRRQBRRRQBRRRQBRRRQATVNdufPjwBrCHuys8P4xwcsuWIK46DKjG/g1Nn4RPM+ZIbCJzhBrmCnYlvcVsHwGWwfzlql4ImdlRQWZiAoG5JOwAHmTQHlWIII2I6VIOcucrniciPclfxYwiIMKuepAJJycDJJ8B5Vc/L/Ynb/QBFdk/SWbWZI8Zj2x3YJBDL5+Z6dAaeuXOx/h1rkvGblz4z4IHwQAL8yCfWgKB7POX2vuIW8OnUmsNLtsI1OXyfDIGn4kVr4CknDeFQW6lYIYoVO5EaKgJ8yFAyaWUAUUUUAUUUUAUUUUAUUUUAUUUUB5kjDAqwBB2IIyD8RUE544HaW620sVvBFM15bhZI41RsmVdXtAA4Khs1PaS8S4bDcJ3c8SSpkHS6hhkdDg+NAKQc19qIclr9FuLzh+4SJhNbg+EMufZX9FJFcemRUvoAooooAooooAoopg5r5wtOHKhupNHeEhVClmOOpwPAbb+ooDnzfztacMCfSXYNJnQqqWJ04z6DqOpFVbzT28llZLCAoTt3s2Mj1WMZGfIkn4VGO2Xnm34pJbi2V9MAfLuANRfR0GScDT446nbzjPIXLDcSvY7YEqpy0jD6qL7x+J2UepFAN9tb3F9caUDzzzNnzLEnck+A8STsPHFaw5d5IsbLSYLWNHH1yC7A+OHbLD5EV25W5SteHR6LaIKSPac7u/6z9T8Og8AKfKAKKKKAKKKKAKKKKAKKKKAKKKKAKKKKAKKKKAKKKKAjPNPDZhNb31qneTQ6kki1BTLC+NShjtqVgrrkgZB864nnfT+U4fxFPP+T6x9sbN9tSyigGDhfOFrPKIAzxzEErHNE8TMB10h1GrbfAyaf6a+YuAxXsJimB2IZHU4eNx7rxt1Vgeh+RyCRUB5N7VYu+ksb+QJNFI0a3DAKkuhioL+EbnGfzfhsKAtKivitkZG4NJeKcSito2lnkWKNerOcD4epPgBuaA4cxcbisreS5nbCRjPqT4Ko8STsKyRzfzJLxG6e5m6tsqg7Io91R6DPzJJ8akPatz+eKThY9S2sRPdqdtR8ZGHn4AeAz5munZd2cScTk72XMdoh9p/FyPqJ/i3h8aAauUOz+94kryW6L3anGt20qT5KcbkeOOm1Xr2T9nB4UJJZnWS4lAX2M6UUHOkEgE5OCTgdB855w+xjgjSKJAkaDCqo2A/wD7xpRQBRRRQBRRRQBRRRQBRRRQBRRRQBRRRQBRRRQBRRRQBRRRQBRRRQBVMdtfZqZdV/Zp+MAzPEo9/wD2igfW/OHj16g6rnooDGvCObL21AWC6mjUdEDnTv8AoH2fniknFOM3FydVxPLMR07x2bGfLJ2+VaD7TezWxkjlu1RoZRlm7ogK582UgjPqMZ8c1Aex7kG14iGkue8OhiNCsFVgAPewNXj4MKAj3ZtyHLxSfxS2QjvZfv0J5uR9gOT4A6qsbOOGNIolCRoAqqo2AFfOH2McEaxQoscajCqowB8qUUAUUUUAUUUUAUUUUAUUUUAUUUUAUUUUB//Z" id="82" name="Google Shape;82;p11"/>
          <p:cNvSpPr/>
          <p:nvPr/>
        </p:nvSpPr>
        <p:spPr>
          <a:xfrm>
            <a:off x="1259682" y="-610791"/>
            <a:ext cx="2778919" cy="3064670"/>
          </a:xfrm>
          <a:prstGeom prst="rect">
            <a:avLst/>
          </a:prstGeom>
          <a:no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350">
              <a:solidFill>
                <a:schemeClr val="dk1"/>
              </a:solidFill>
              <a:latin typeface="Calibri"/>
              <a:ea typeface="Calibri"/>
              <a:cs typeface="Calibri"/>
              <a:sym typeface="Calibri"/>
            </a:endParaRPr>
          </a:p>
        </p:txBody>
      </p:sp>
      <p:sp>
        <p:nvSpPr>
          <p:cNvPr descr="data:image/jpeg;base64,/9j/4AAQSkZJRgABAQAAAQABAAD/2wCEAAkGBxQSEhMTExQWFRUWGR8bGRgYGCAeIBwgHh8fIRseHBohICggIB8mIRwfITEiJykrMC4uHh8zODMsNygtLysBCgoKDg0OGxAQGywkHyMtLC40NS8sMC43LDcrLDAsLSwsLCwsLDAsNCwsMDcsLDc0NCwvLS8sLzcuLCwsLCwrNP/AABEIAOwA1gMBIgACEQEDEQH/xAAcAAABBQEBAQAAAAAAAAAAAAAABAUGBwgDAgH/xABREAACAQMCAwUEBAgKBgkFAAABAgMABBESIQUGMQcTQVFhIjJxgRRCkaEIIzNSYnKishUWJHN0grGzwdI1VGOSlMMlNDZDU4PC0dMXhOHj8P/EABoBAQADAQEBAAAAAAAAAAAAAAABBAUDAgb/xAAuEQACAQIEBQMEAgMBAAAAAAAAAQIDEQQSITEiQVFh8AUTMiNxgZFSwbHR4UL/2gAMAwEAAhEDEQA/ALxopg5B4obnh9rKTlu7Cv8Arp7D/tKaf6AKS8U4hHbwyTytpjiUsx9AM7DxPkPGlVVD+EZxwx2kFopwZ31OPNI8YB+LlT/VoCA8S5uuOM3miaaa3tGDaY4kdhpHTUqbuT4sQQN8YFMAmNizPY3c3erOUAVGTUoAKlgdiScroPkdqm/KP0aGfQnEWMcduukF0xlyzSgZToCqtjqNW5pN39ubW4k/hCQOLwyggjqHwh0hdyUAORt02wCKxpY6fvaJ200s+fXhv99S2qKy8r6+bltdlfOf8KWmtwFniOiUDoTjIcDwDDw8w1TOqG7JuIRWvGri1ilMsNymUkY5LOo15LAAHrIM432q+a1qc1OKkuZVas7BRRRXsgKKKKAKKKKAKKKKAKKKKAKKKKAKKKKAKK+E1Gr7nm1VzFCXu5h/3Vqvekb49ph7Cb9dTDxoCRzTKis7sFVQSzMcAAdSSdgPWq55p4zc31pdyWjNb2UUMr/SOklwyIxCwg7rFkbydW6L4mndeB3HEWD8RURW6kFLJW1BiOjXLjZ99xGPZG2dVO/OaD+Dr4AYH0WYAD+bagFXLjk2lsSSSYYySep9gdaKjnZ/ztZXUUNtDNrmit0LrocY0hVb2ioBwxA2NfKAZew/ieocQtM7wXLso/RcnYf1kJ+dWfWdezTjAtOYLqN20pM88ZJIABDllJz+ppH61XvJzDaL711bj4yoP8aAc6zv2jcVWfmKNXjeaO30JoRdZYgFzhfHDNv6LV2Pzjw8db60H/3Ef+as+clcxj+EL28a3uJzLrb8SmsoHfUdQyABsBn0qti5ONCTSu7fbfQ6UleaJhyrzAjy300dpckNKPaWIdEjVdJGoHUGVjpGT7Q8TXLgHGo5OH3WLWcoXnLKI/eDu7YG+MhWCnyxRyZzSxtmZbK6cGWV9UaqVbXIzbEspJGdOwPSvfJnM5NuxWxuiDLK+URSp1yM2AWZckZ0nb6vyr5erSaz8Gzivl0TRpRknbXdPl1I/wA1cynXwq/igmjjgbOplADbr7AOdxhGG+Mg7eNaPjcMAwOQRkH0PSs4cw8RkuOD6FspkWFgGY6dKd2SDgZ1nHun2cD2snarO5M7Q7BbC0We7iWVYUV1LbgqoBzt12r6H012ouFrZW1vfnfX9lDEfK/VIsOiovb9ofDZGVVu4yWIA97GScDLEYG/malFaBwCiiigCiiigCiiigCiio3xHnW3jkeKNJ7mSPZ0toWl0nyZgNCn0LbeOKAklFRIc84xr4dxKNfzjbBgPiI3Zh9leLntGtMBIO8nuWYKlsEZJGY+YkC6VGCSx2AGaAmFRO85okuJXt+Gokzo2mW4fPcwnxXI3lk/QU7Z3IrjNwviN7hLtobW2O7x20jtLIP/AA3lKqFX84puemQDUq4fYxwRrFCixxoMKqjAAoCMjkgT78QuZrw9e7J7qHY5GIY8A/1y2fGpNY2UcKCOKNI0HRUUKB8htSiigCmjnAfyC9/o8v8AdtTvTVzYP5Def0eX9xqAz32BvjiE39Gb+8iopP2Ivi+l/o7fvx0UAwcy3Ai4vdSModUvZGKMAQwWUkqQdiDjGDWorXlXhzKrpZWmGAIIt49wRkfVrMvaBbr/AAjxMY3WdmHwL+1+8D8q0H2O8W+k8JtTkaogYWHl3ey/saT86hO5Cd7oUc58Ltbfh97KltArJBIVIiQYOk6fDzxVKdnnMH0OxuGFrcSHUzGVEBQYUABmzsF3J2OM1cXbRcmPg92QcFgi/JpEDfs5qqLLm60i4KbZZPxxhdNARvefVnfGPrZzms/1NOVOMFByvJdf3oWcO7SbvayH/lHmMpY26ixuzojUApGCr4G7KSw2J36ePjXflHmfvLYMLO4A1ORoQFTl2PsnIz1x065rvY87WCQR4mOhEA/JSeAA/Mx4Ul5O5xtGtY1MmhkBBUq225xuBg7Y6GvmqtOUozl7L+S69zQjJJpZ1t2GmXmR5rW/gjsLrJaUbIPZ7zLe2Oob2tRAB69d6n3YXIr8HgGASjSKdv8AaM3/AKqiXDOfrETXf4w4MgcMI3OoCONSdlyMFSN8eFPf4PFwGsLhF91LltIPXSVQjP31velKUXNOm47PW+t1rv0KOJs7cV9yb878He7sbi3hKB5FGnV02YNg46ZxjO+M5waarfmu8m9iHhsiyptN9IkEcaN+akgDGXzBUYwVORnFTKitgqjPy1xs3Syh4jDNDJ3csZYNpbSGGlxsylWBBwOvQU8VX3Ll0tlxS7tJbnULgrMhlUKWlkLAojAYYBFjAUn4DrVg0AUUV8Y4GTsBQH2ioZacw394GlsYLX6PrdEknmfMgRipZVSMgKSpxuciknH+OcTSCSA2bLcSAJFPanvYwzEAlshXjwMnUw0+tAO/OHEZS8FjbPonudRaQbmGFR+MkH6WSEXPi3pTzwXhMVpCkECBI0Gw8SfEsepYnck9aScA5agtCzRh3lcAPNLI0kj46ZdiTj0GB6U80AV8x419ooAooooAooooApr5pH8iu/5iT9xqdKbeZR/I7r+Zk/cNAZp7HGxey/zDfvx0Vy7JWxeSfzLfvpRQg98+2/8A0xfjOxkII9JMDPyLA1OvwbeK4+mWbHcYlUfsSf8AoqF9pin+G70DoxVSfLVGmk/72K+dmPFfo3GrZ84Sc6D/AOaNh8pNP2VzT42jkn9VrsWv+ENdaOFqu/4ydF+wO2/+7TBxO5sf4OggMsBTMC4Dp01prbAPlqJPxpR+EdNqTh9uOskrnPlpCqP7z7qUcy8v27Q20IijVBPEANI6avaA8faAIPxrH9XnBTpKTe7enaxpYVO0rDyeLWyrkzwhAP8AxFxj7cYpp5F4hb/QbdY5EwqYI1AHIJyWHgSd/nT2vC4dOjuY9P5uhcfZjFMvKnBbUWyFYIjktk6FJJ1MDuR6Y9MYr5pOl7Ut9106M0eLMttn/R44fxiyS7vAJYUc92XbUo1eyR72d8ePlmvfYhcobnjCRlWjE6uhXoQ5k6Y2x7IrnYcFt04jcaIYhm3ibAQdWeYMQMbZCrnHXFR7hXNEHBeI8XJQYZIzFEm2pyAQo2wo9sknwAOAdgd70iVP35KN9Yx3/BRxSlkTdt2Xnd8ThiZElljjZ86FdwpbGM6QTk4yOnnSoGsf8f4hPxCaS6unJdugHRUClgqrnZRlQBn62Tkkk+OH8ZurB0MNxIoDZ0K7BTpO4Zc4IJyPtr6BTi3YzFVi3lTNZ8wcHjvLeSCTo42YdUb6rqfBlOCD6U28l8ZeaN4LjAu7Y93OPzvzJV/RkX2h65HhT/bzB1V13VgGB9CMimPmHlkTyJcwytbXcYKrMoByp3McqHaSPO+DjB3BFezoSCoPLH/C9zIhZ/4OtzoYKdIupfrAkbtDH0xsGbPULSqfgN/cju7q9jSE++trEY2kH5pkZ2Kg+OkA+oqTWFlHBGkUSBI0GlVXoAKA6W8CxqqIqoigBVUAAAdAANgB5V0oooAooooAooooAooooAooooApu5i/6pc/zMn7hpxpBx8fyW4/mn/dNAZe7Kv+tyfzLfvpRR2Vf9bk/mW/fSigHHtWOOO3qj6wjA+Pcxsv7QFRLiLlTHKhIKtlSPDOJEI+Go/ZU07YItPG7k4yXSNl+KxrjH+5j51Eb6MMjAb4GR8FOR+xJ91V5u1RFOpLLWTJ9228UW9l4VpO0sCyDHUd8wHT000/cwcoW7Gxi/Gae/0nMznIEUr+LbHKDcYIycYqm4LuW5ks4tWGj0wxt4gGRmX7DIcegFW/zLwO4M1gFvpiTMRqZY/ZPduxZQqLvpVlw2fe+3L9Vk1VglPLpLr030NjDJZZaX2JD/Fe206dMhB23nlz9uvNNXKnKsCW64MwyWzpuJVHvMMaVcDbp0pwbl+QjH0+7yfHMX/xUycn8ryrbj+XXK6mchUKYHtH89WOTjJ6bk/GsCM37Uvq81/LuXmuJcH+BbDybai7eQiRiYh700hI3YE6tWrcY6k9KqbmvhccHEriFc4yNGrLbyKpGSdzjXnJ8qs+Dl64W/Ym/uCpgyD7GrZ8aTlSmBnOdOdz08a05xtWh4nOrytKwxpdxuxaNdAOBjbIHQe7Wt6ZOTqtOpm4O/bqijjl9F2jbVifUOv1evyzq/ciUfOmbij5cD80AH49W/aJpxvn0o+OmMD5nSP2Iz/vUzRJqYAnGT1Pr51uUY/+jGw0N5Eut+1HikcccUd1oSJFRQI4zsowMkqSTgdSak3LfbneRMou0S4j8SoCOPUEewfhpGfMU/8AYZwKyube6Wa2ilkjlAJlRWYKyLtk+TK+4xSDtl7MYbaE31kvdopAmiBJADHAdM7jcgFem4Ixg5sJ3Vy4ndXLp5e47BfQJcW7642+1T4qw8GHl/gRWerjtp4mrMoaHYkfkh4H4157COZGtuILblvxN17JHgHAJRh6/V/regqu738o/wCsf7akk2tYyFo42PVlBPxIFVL2w9ol5w29jhtjGEaBXOpNR1F5FO/wUVMeH9oPDFijBvYAQigjV6CqS7deMwXd/FJbSpKgt1UshyARJISPjgg/OgJnw3tJvn4Jd3zNH38VwsanQMaT3ecr/WNJOzbtSv73iVvbTtEY5NerTHg+zG7DfPmoqNcE/wCy/EP6Wn/Kpr7GpAvGLRmOAolJPoIZCaA0Jz7z3b8KjDS+3K4/Fwqfab1J+qvr9gNUbxftp4nMx7t47dc7LGgJx4ZZ9WT6jHwqIc28fkv7ua5kJy7HSD9VR7qj0A+/J8av7kDsktLaBHu4lnuGALCQZVM76AnunHQk53zjA2oCruE9tHE4WBkkS4XxWSNR9hQKQftq7ez7tCt+KoQmYp0GXhY5OPzkP1lztnAI2yBkZaueOyWzuoXNtElvcKCUMY0oxH1XUezg9NQGRsdwMHO3AuKy2F1HPHlZIX3B26bMp9CMqfjQGz6KT8Pu1mijlTdJEV1+DAEfcaUUAUi42P5PP/NP+6aW0j4wPxE382/7poDKXZxcaLlz/siP2kopp5duNEjH9Ej7xX2hFywO29f+mc75ECMMeJXUcfYDUO0DOD0G3yBKfuSKflU27eV08XhYeFsjH4B5M/cKhHd/VOw93+2Mn74zVWv8ilifkNnBZGiuoWCd4ySqQnTUQwwufU7Vc3NHE7tZ+HlbTJ70kKZV3YxspUkDAwrM2rcbVUtjOkV9bzS7IJI5GxvjBBbb0INWzzBzfbrcWB0yldbnJgkXrGUUqGUFt3+rmsr1JSnVg1DNwy69HpozZwc06Tbdth6fiF/jayi9Abr/APVj76ZuTuJcQa2UtaRkZYqTPoJyxPu6G8cjOR4U9tzXCATouSB5Ws3+KYpm5P5yhkth+LuMqWHswO4xqJX2kUjoRt55+NYsYT9qX0Vuv5d+5fbWZcfXp/o423F+INxEq1mi4g90zDGC+ziTSc5Ixp0+HhVec7cQkk4k7TRdy8YC6NWrcLlPaAwc5B+BqxrTna3kv2UJN7MOnPcuTnVkgxqC4GMb4/8AzWXaFxOObiMs0Or6udalTqRQp9k7j3RsQPGtb06nL3+Knl4O/wDbe/7KWLtKk0pX1G7iyEIAOinf4AaF+9GPzp+7JrGC5vJLS4xpuYJIkON1f2XVl8mGg49dvHFRq/ugVCKc4I388KB/aWPzpJBK8bJIhKspDKw2IIOxB8wR19K3qSajqZlBNQ1Lr7FmltOLXljOoWTuvaOfeaJhpYeYZHLZ8t/GrG7WLxIuE3pfGGjKKD4s5Crj5nPyqiYe0+Q3tpfywI1xArJIyNoEylSF1LpIDDJOR12GBgU3c/8AaDc8VZRIBHChykSk4B/OYn3mxtnbAzgDJz0StodUklZCPs5t2k4pYKoyRcRt8kYM33KaY738o/6x/tq7+wTkV4z/AAjcIVJUi3Vhvhtmkx1GR7K+YLHoQTR97+Uf9Y/21JJN4uyDirKGEC4YAj8anQ9PrVGuaOWrjh8qw3SBHZA4AYN7JJAOQSOqmtg8L/IxfqL/AGCs9/hHf6Th/oqf3ktAI+Cf9l+If0tP+VUd7NoWe/RE95obhV+JtpQPvqRcE/7L8Q/paf8AKpu7FP8ATVn/AOZ/cyUBEeFXAjnhkYZVJFYjzAYEj7q2tDKHVWUgqwBBHQg7giswdr3Ij8PuXmjUm1mYsjAbIxOTGfLH1fMeZBrvyL2v3PD4hBJGLmFdkDMVZB+aHwcqPAEbdAcYFAaaJxuaxhzPdLLeXUqbpJPIy/BnJH3Gp5zp2zXN7C0EMS20bgrIQ5d2B6gNhQoI2O2T5+bP2V8jPxK5UspFrEwMr+BxuI182bbPkDnyyBpDkWFk4dYowwy28QI8joG1PlfAMV9oAqqO1jtTWzL2VsqyTlcSO3ux6h0wDlnwc+QyOu4Fr1jPj0Ukt/cLgtK9w4wOpdpCMD4k0A1I5HSitIcmdjNpBCDeL9InYe0CSET0UAjOOmo9fIUUBDfwgBo4payHobdQfgHk1fc1QLQfd8fdJ9cGM/tIh+dWP+EGcX1iT0MTKfgWIP3NVcYJ2+sR9hIx/eRD7aq1/kUcT8vwJb2UqY5lAyjhhnf3sOMjy1ah8qvC+vI55OFy59mR2dM+sLkfYSPniqUvF1I+PEEj5YkX9l2HyqUcq2lve2MMcoUSQ3UcerUQxjkbOnOfH2lHwFZmPoxnCM3dWutNdJK1/wBmh6bVeVxXnMuimjlSZXtYyhBALD2fMO2fv3+deP4p2enQbaMjpuCT9pOarLmSKysrN0jiRrmWWdVJJbQiSugbrsQoAHrk+BrBw2HhXXtxbu2uS778RsVKjhxNLbr/AMFHO3PzRXsn0PRqWPuWlI1ZIYt7I6eySRuD4+lV9dSy3UjzSNqZj7TtsM42yeg6YrytiSmrxxnH6PQfNjsBXqC+aM6WGdO3ky+gb/A5HpX12Hw1OhG1JK6Vr82YlbETqXy/oVQcPVeo1HxBB2Hqo9rr0ddQ9K7zQBxg+PQjGT8Pqv8ALS3mDRbyq49k5xvpxuPXQDkH9KM/Kkd5xDchcHPUnBz8fBvDBIzUrPKXcz0qk5dyZ9mHJVlxNpYJpp4riM6gF0gOnTKhl1BgeoPmvri4eW+yXh1mwfu2nkU5DTkNj4IAE+ZBNZhgv5UcSJLIrr0dXIYeGzA5G21THlrtX4jaMNUzXEfik5LZ88SH2wfLcj0NW13NBXtqapqtJOxDhrEkm4yTn8oPH+pUs5L5sg4nbieAkeDofeRvI+niD4j5gMHad2lR8LURRgS3TjKofdQeDSY3+CjBPmOtSSTqCIIqqOigAfIYqJ84dnFnxKZZ7gy61QRjQ4AwCzdNJ3yx+6s68Y7ROJXLFnvJlH5sTGNR6YTGfnk144V2gcSt2DJeTH9GRzIv+6+R9lAaItuzKySylsFM3cyyCRsuNWRpxg6ensjwrly32U2Njcx3UJm7yPOnU4I9pSpyNI8GNIey/tSTiR+jzqsV0BkAH2ZQBklM7hhuSu+24J3wzdvfMt1ZvZi2neEOsmrSeuCmM/aaAtu7tUlRo5EV0YYZWAII8iDsarni/Yhw6Zi0Zmgz9WNwV+xwxHwBqkv/AKj8U/12b7R/7U5cG7XeJwOC0/foOqSqCD/WADD7aAtjhfYdw6JtUjTz/ou4Vf2Ap++rIsbOOFFjiRY0UYVVAAHwAqCca50F1wKe+tHaJwgzg+1G4ZdSk/Pr4gg+NU3y32q38FzFJPcSTwhvxkZI9pTscdPaHUb9QPCgNTUVxs7pJY0ljYMjqGVh0IIyCPlWc+0vnfiFvxO7hhu5UjRxpUEYAKqdtvWgL2515gWwsp7o7lF9gebnZB8NRGfTNZZ5Nuy3FbOVzrZruJmJ3JJkBJ+OTn41ZnaVdzT8t8Old2dmkRpGPU5STBPz/wAKR/g7cuRTTT3cgDNBpWMHoGbOXx5gDA+J8cUBoKiiigKO/CKjU3HDgw2YSKftTH2E5qsCx6/WO+PUjV+/Gw+dWf8AhML/AKPbx/HD+6qsO8+sPH2gPskA+0SD51WrrVMp4papn3IB9B+6D/8AHL+zTfwW1LXcNuWZQ86I2k4316cj1GTg+tOGkDbw6fIHR+5Ih+VNtzO0U8cynDjS49GU7/tKa8Qu00uaIwkrTL34xwu0tYJJZTMI0XJ/lM+T5AZk6k7fOqEtoRI7PpOjV7uckkn2UB6knz8smpBzjzPPfOkHerLGpBBWPuwWIGcgs3u5IznzNN0aBVABIUA7+ODsz/rN7q+lUsBh6mHpt1JNyl99F+efnIv4/ExbywXnmx7z6jOSdWNsjZn/AFUHsr5mm/iZUaRjDbbfmr4A+bHOo/EUsnlCAkgbYGnwyPdj/VXq3mablj1JI751bEE+OTufuNX6a1v5552M+itcz2888aJa3KcKcCXiLs4nknKRAEaSucEEYzkaJGyCKhltAXJwrMFGptIyQo6n0A8zV9dqPLzRcuWkQG9qYWk+JVkb9uTNV92IcWS34rF3hAWZWiyegLYK/ayhfnVovDBb6MZTGB4jO3qTu6fPUtIJ7LMqAMF7w9XwqjJ6lh7OnfqNh6VpnmnsqsbwmRFNrP17yH2cnzZPdPXcjBPnVMc98k3HDFH0hkeGRtKyxkDJ6+3CfHAzlftrgoSg7rUqqnKnLMtUTTsw5M4lwm6aeZUFs0bCbTIDsoLKwXxIIx8GaqZ41xOS8uZZ5MmSZy2OvU7KPQDCj0Aq6uzHnv6ZZtwuUu1yY5I4nAJDJobSWb6pUDTk9fZ6nNUdY3BhmjkxvG6tg+akHB+yu5aNVdn/ACFb8NgQd2r3BAMspAJLHqFPgo6ADrjJ3pTztyTbcSgeORFWXB7uYL7SN4bjcrnqvj6HBD/w69SeKOaJgySKGUjxBGRXS4nWNWd2CqoLMxOAABkknyAoDF8cktnc5U6JoJOo8GRvv3FWh2+8QFxHwmddhLC7geWoRnH31WPMd8Li7uZ192WaSQfB3LD+2rB7Y7NobPgkTjDJbEMPIhYsj7aAkH4OdhFLFe95Gj4ePGtQ2Nm6ZFMv4QPALW1ntnt0SJplcyIgAHsldLaRsM5YbddNQHgHNN5ZK4tZmiVyNWkDcjpuQfOlnCODX/GrhipaeUY1vJIPZB6EknOkeSg/CgJPyM7fwBxoH3B3ZHxJGr7gtVvbW7SEqiliFZsDyRSzH5KpPyrRfHOU04Zy5d26nU5UPI/5zlkzj0AAA9BVTdi4B4zaAgEHvQQfHMMgoCe/g+855B4bM24y9uT5dXj/ALXH9byFQDtmXHGb34p98SGu/aPy1JwbiKyQEpGzd7bOPq4IJX4odvHKlc9TTBztx4X95LdBdHeiPK+TLGitj01KcemKAvUcK+lcqrH4i1Ei4/Oj9sD56cfOoR+Dnxju7ye2J2nj1L+tGc4x+qzH+qKcU7Ura14LDaRZluTb92RghYyQQSzHrgHOFznzFQjsagd+MWndj3SzMfJQjBs/bj4kUBq6iiigK/7R+Bx315w+2lHsyRXYBxkq2iPSw9Qd6z7PZS2dxNbXAw8PUdfdOr2fNWQsQfIitLcw/wCluE/q3X7kdMnbDyCeIQ/SLcYu4VOMf96m+Uz57kr8x45HmccyseKkFONmUPo+qf1T98ZP3xmkPFhlAx2Oc4/XGT+0r0pgk15XcMMK2diCRoO36yoaLka0bw1AkfPEg/5gqpG8ZamfC8Jq/IZ7WbQTtkHY+ePEA+Genwp2il1YYEZ65xsGA3Yj82MbAeJpHwoZDr1BxsfdPkD5E+DeB+NJ7uExkgE6WG3hkZ6EeYIwR5iu0kpStzLM4xnNx2fnnminT3rA7iJcgb77AsT8TjJPmakPKvDPpF5Z2+M6polYfoxjXJ+8fspjsJ0CAEgDfIyMnxbb1Cqg+Jqddj1zbpxLvrieGJYYWIaSRFBkkO+nUd/ZZht5eteUm525I8xTdRLkvLmiOKWEdxDJBKNUcqlGHoRg4PgfXwrJ/PvJE/C5ykiloWP4qYD2XHgD5OB1X7MjBrTv8c+Hf6/af8RH/mrjec08LlRo5byxkRtmV5omB+ILYNWS4UJwftn4lbxLETFNpGA8ysWx4ZZWXUfU5PnmotzLzLd8TmV7hzI/uoijZcn3UQeJOPMnbrV43fK/LEjFu9tFJ6hLwKP90SYHyxT1y+OAWJ1W01hG35/0hGffr7bOWA9M0BG+yrsqNui3d0XiutQaII2DEB1DDoS4OGUg4G2xziMdtHZzJBNJfWyFoJCXlVdzEx3Y4/MPXPgc9Birq/jnw7/X7T/iI/8ANR/HPh3+v2n/ABEf+agMz8n9o19w1THA6tFnPdyjUoJ6lcEMPgDiu3Nvaff8Qj7qV0jiPvJCpUN+sSSxHpnHpVycY4Py3csXkksQx6mO5WPJPUkI4BPqRXnhPA+Wrdg6SWLMOhkulk/ZdyvzxQFbdkHZzJezJdXCFbSM6hqH5Yjoqg9Uz1bocYHjh/8AwmPylh+rL/bHVsrzlw4bC+swP6RH/mpp47ecDvShurixlKZC6rhNs4zjD+goCqeyTlWPifDuI27+y2uNo3/McK+D8D0I8ifSoLwy/uuEX2oAxzwOVdD0YfWVvNWHj8CPA1pLgXEOC2QcWtzYxB8FtNwm+M46v6mk3GTwC7k724msJJMAajOmcDpnD70Ai5v5kh4jy9dXMB2aMBlPVGDLqRvUZ+YIPQ1TPYyf+mbL4v8A3T1eNovAIopYY5rFYpgBIguVw2DkZGvw8688Mg5et5UmhlsI5E3VhcJkZBB+v5E0A8donKi8TspIDgSD24WP1XA2yfI+6fQ58BWSLq3aN3jdSroxVlPUEHBB9QRitg/xz4d/r9p/xEf+aoF2lHgktreXCvZyXTRnS0cqs5fAVSFVtz08OgNAUBw3h8lxKkMKNJI5wqr1J/8AbxJOwAJNae7LOz5OFxF3w91KPxjjoo66E9M7k+JA8hVPdg/EYbfiLyTyxwp9HcBpHVBkvHsCxAzjP31f/wDHPh3+v2n/ABEf+agH2im/hnHLa5LC3uIZivvCKRXxnpnSTivtAMXMP+leE/q3X92lSyoxzZwe6kuLO5tDBrt+9BWYsARIoXYqCcjFJrPmmaC5+jcT+iwl4+8ilSQhGw2loz3mDrGQ23UH0NAQvtj7NWkLcQslPej2pol+vjfWg/PGNx9bqN86qYtOIKfe2I3PkcNnA3/NZx9lbFtrpJF1Rurr5qwI+0VSXbd2dRIrcQttMZLqJYugYuwAdPJsncdDudjnPicFJanKpTjNalRWSBJXQjJ3A9cdVP6w+/FKeIx6kPiR7QPnjTk/1lZG+INIrxirxyeOAT+sp0n71++nUqCCARp3Ax5fjVH3afsqvN2akVKjacZ+abkbqyeZ+RYvonC5LNT306wLMCxPt3CgxN46VLK4+yq/sLCWdtEMbyvjOmNSxwOpwATirR4fzJxKEqV4VcnTZRWwBjkOJIdXdz/k/AsfY9feq2aA08+8mwJf2VpYA4uI13JLZYyOhfxwuF1eQG9cudeVLaC6tGtdTWk791kkk64pO7lGfI4DD9bbanGz4pfRSW8y8Kuu9trI20TFH9l/axNjuvAMRo9eteZuNcWng7q8sbu5ZJo5oZDE6mMofaXAj9oMu3hg779KAU89cmWsNvfSR2s1obWRFikkdmS5Dtg6AwzkDLeySNutJu0XlGz4Z35KMWnKrZx62wiqiGWV2zknWSqqfjuOnnnC/v8AiMTpLwu7DCZpYH0SExK/vxH8V7a53B9kg48Nq7c0cVvr5bpJuE3WiVkkgGmTVbuqKjEN3XtK4XJTAG+eu9AeufeWbexAZeFyGBWhJuDdNiQEKzoEwSufaTVvjGa7z8s8Oe/tLWO1aNZLU3Dnv2bOqFnRfDGkjrnfyps5yEt/rkHBLyK5fQDLmVhhFVfyfdAbqoHWu0XEr4XsF3/BV1+JtRb6NEntYjZNerutvezpwfjQCGbk6GTgtvdQ5F3ollkXJIkiSVkZlHgYxoJxjYk705cZ5Ms7a74lLIkjWto0SRwI51SySopCmQ5IUHJJ677dMFDZXPEYV4aE4ddA2PegkxORKsrlnVl7vYFSUPXrnanG441fyXd5LJwm5e2vNHeW5SUEGNQEdJRGCrgjOdPjjwBoBh5u4NF3Hfx8NvrB1OHWRHeHSTgHvXAdWyQMEYO2K79mnLkN1BfSyWkl5JCYBHFHIYye8Zw5yPIKDuPCnLmniXELi2NnBw+/SFmDSNP300khG6jUy4VQRnSBuQD55ZeC2/ELa0vLZbC71XJhIkEcilO6Zm6BN9WrHUY9aAlQ5Hs4n4kFtZr/AOjywqkUcjB17xcyKSgIJQ7Zx4bnrTbxPk2yspuITzd5NbWrxxxwhwGeSRA5SSQD2VTJBI329MHhydfcT4dFIkXD7ou8scmsxSAYTOpCug5DhiCcjFfbF7mN7tDwe6eyumDNbFZcow3Vo5RGCCCT9XcYBzjNAJm5cteIwJcWEbWr/SY7eWF5DIg746Y5EcjV12IP+G7ieC2Gua2j4ZxC4SF2ie9hLO/eL1xCF7rGfAnOkg0m4nLeLFHb8P4Xd2kUcwnLFJJJJJE9xmYoAAvUIBjO9PlpzFdRubhODXqXLMXcI0627SEbytAF3JIGVzg+dAN/KnJ0DWgeWwubqU3rW7BS8bxJpUh3QAhcE7hsDfc03cC5Qtf4SvVnkL2FkW7yQHBOW0RrqGPa1HqNjobzpw4bzTxO0hbvbC4YG4knuXkR1WRJECyRsNGFG2Q2cA42wKjvDue3s7eSGwRrZpJzK0usO2jBCRboNlznV1Jz0zigHflXky3Til9aX4Yw2sMshIYqdKlSr5HmjasetLOT+zyHv79L0Mwhd4IcErqdUeTXtvgRoD5e2PSuKcyXl0Dcjh1xNJNYyWbzoGKyFvZEvsxEalwQQDv5jFLk5j4jrtXbhVyTBC6SYSQGZ3iWLvWPde8ERRjfp1oBf+DR+Vvv1I/7Xopb+Dzwi4t5b0zwSwhkj095GyZwWzjUBmvlAXbSe9sIphpljSQeTqGH2EGlFFAQjiHCobC/sZraNIFuJGt5kjAVX1Ru8ZKjC6lZNjjOGI8akvMHA4b2Bre4UtGxBIDFTlTkEEb9RSbnHg7XVsyRELMjLLAx6CWM6kz6EjSfQmunK3HVvYBKBpcEpLGesUi7SRt6g/aMHxoCKXXY3wx+qzDcnaU9T165pG3Ybw3we5HwkX/JVnUh4nxi3ttHfzxQ6zhe8dV1HxxkjPUfaKhKxCSWiIhyx2T2dhcx3MEtzrTOzOpUhgQQwCAkb569QKntfFYEZG4PjX2pJCiiigCiiigCiiigCiiigCiiigCiiudxMqKzuwVVBZmJwAAMkk+AAoDpRVbcO7aLGa7S2VZQrsEWZlAUsThcjOoKTtkjbO4G+J7xXisNshknlSJB4uwHyGep9BvQFXfhFcZC2cNskgDSS5dAdyqjIyPLUVPxAqo+zfk88UvBBqKRquuVgNwoIGF8NRJAGem53xgsPGL0zzzTHOZZGffr7TE7/bWouyzkmPhlqDnXPMFaV/lsi/ork79SST5AAS6ws0hjSKJQkcahVUeAAwBXeiigCiiigCiiigCovxjgk8Vwb2w0d64AngclUnA91tQB0Sr0DYORsalFFARCTh3Erza4ljsoT1jtmLysPEGdlAQfqLn1pbwrkXh9vqMdrHl10sXy+V8QdZPXqfPxqRUUBBOW2bhczWcsTiC4uXNrKrBo1DLqWHSW1x4CtjA0k5Ixmp3UQ7QZlibh08h0wxXimRz0QNHIqsx8F1MBk+YqSWfFIZsd1NHJnpodWz9hoBXRRRQBRRRQBRRRQBRRRQBRRRQATVNdufPjwBrCHuys8P4xwcsuWIK46DKjG/g1Nn4RPM+ZIbCJzhBrmCnYlvcVsHwGWwfzlql4ImdlRQWZiAoG5JOwAHmTQHlWIII2I6VIOcucrniciPclfxYwiIMKuepAJJycDJJ8B5Vc/L/Ynb/QBFdk/SWbWZI8Zj2x3YJBDL5+Z6dAaeuXOx/h1rkvGblz4z4IHwQAL8yCfWgKB7POX2vuIW8OnUmsNLtsI1OXyfDIGn4kVr4CknDeFQW6lYIYoVO5EaKgJ8yFAyaWUAUUUUAUUUUAUUUUAUUUUAUUUUB5kjDAqwBB2IIyD8RUE544HaW620sVvBFM15bhZI41RsmVdXtAA4Khs1PaS8S4bDcJ3c8SSpkHS6hhkdDg+NAKQc19qIclr9FuLzh+4SJhNbg+EMufZX9FJFcemRUvoAooooAooooAoopg5r5wtOHKhupNHeEhVClmOOpwPAbb+ooDnzfztacMCfSXYNJnQqqWJ04z6DqOpFVbzT28llZLCAoTt3s2Mj1WMZGfIkn4VGO2Xnm34pJbi2V9MAfLuANRfR0GScDT446nbzjPIXLDcSvY7YEqpy0jD6qL7x+J2UepFAN9tb3F9caUDzzzNnzLEnck+A8STsPHFaw5d5IsbLSYLWNHH1yC7A+OHbLD5EV25W5SteHR6LaIKSPac7u/6z9T8Og8AKfKAKKKKAKKKKAKKKKAKKKKAKKKKAKKKKAKKKKAKKKKAjPNPDZhNb31qneTQ6kki1BTLC+NShjtqVgrrkgZB864nnfT+U4fxFPP+T6x9sbN9tSyigGDhfOFrPKIAzxzEErHNE8TMB10h1GrbfAyaf6a+YuAxXsJimB2IZHU4eNx7rxt1Vgeh+RyCRUB5N7VYu+ksb+QJNFI0a3DAKkuhioL+EbnGfzfhsKAtKivitkZG4NJeKcSito2lnkWKNerOcD4epPgBuaA4cxcbisreS5nbCRjPqT4Ko8STsKyRzfzJLxG6e5m6tsqg7Io91R6DPzJJ8akPatz+eKThY9S2sRPdqdtR8ZGHn4AeAz5munZd2cScTk72XMdoh9p/FyPqJ/i3h8aAauUOz+94kryW6L3anGt20qT5KcbkeOOm1Xr2T9nB4UJJZnWS4lAX2M6UUHOkEgE5OCTgdB855w+xjgjSKJAkaDCqo2A/wD7xpRQBRRRQBRRRQBRRRQBRRRQBRRRQBRRRQBRRRQBRRRQBRRRQBRRRQBVMdtfZqZdV/Zp+MAzPEo9/wD2igfW/OHj16g6rnooDGvCObL21AWC6mjUdEDnTv8AoH2fniknFOM3FydVxPLMR07x2bGfLJ2+VaD7TezWxkjlu1RoZRlm7ogK582UgjPqMZ8c1Aex7kG14iGkue8OhiNCsFVgAPewNXj4MKAj3ZtyHLxSfxS2QjvZfv0J5uR9gOT4A6qsbOOGNIolCRoAqqo2AFfOH2McEaxQoscajCqowB8qUUAUUUUAUUUUAUUUUAUUUUAUUUUAUUUUB//Z" id="83" name="Google Shape;83;p11"/>
          <p:cNvSpPr/>
          <p:nvPr/>
        </p:nvSpPr>
        <p:spPr>
          <a:xfrm>
            <a:off x="1259682" y="-610791"/>
            <a:ext cx="2778919" cy="3064670"/>
          </a:xfrm>
          <a:prstGeom prst="rect">
            <a:avLst/>
          </a:prstGeom>
          <a:no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350">
              <a:solidFill>
                <a:schemeClr val="dk1"/>
              </a:solidFill>
              <a:latin typeface="Calibri"/>
              <a:ea typeface="Calibri"/>
              <a:cs typeface="Calibri"/>
              <a:sym typeface="Calibri"/>
            </a:endParaRPr>
          </a:p>
        </p:txBody>
      </p:sp>
      <p:pic>
        <p:nvPicPr>
          <p:cNvPr descr="OCMP-Logo.jpg" id="84" name="Google Shape;84;p11"/>
          <p:cNvPicPr preferRelativeResize="0"/>
          <p:nvPr/>
        </p:nvPicPr>
        <p:blipFill rotWithShape="1">
          <a:blip r:embed="rId5">
            <a:alphaModFix/>
          </a:blip>
          <a:srcRect b="0" l="0" r="0" t="0"/>
          <a:stretch/>
        </p:blipFill>
        <p:spPr>
          <a:xfrm>
            <a:off x="6505864" y="4583057"/>
            <a:ext cx="1215392" cy="1340763"/>
          </a:xfrm>
          <a:prstGeom prst="rect">
            <a:avLst/>
          </a:prstGeom>
          <a:noFill/>
          <a:ln>
            <a:noFill/>
          </a:ln>
        </p:spPr>
      </p:pic>
      <p:pic>
        <p:nvPicPr>
          <p:cNvPr descr="IowaCornPromotionBoard_CMYK.jpg" id="85" name="Google Shape;85;p11"/>
          <p:cNvPicPr preferRelativeResize="0"/>
          <p:nvPr/>
        </p:nvPicPr>
        <p:blipFill rotWithShape="1">
          <a:blip r:embed="rId6">
            <a:alphaModFix/>
          </a:blip>
          <a:srcRect b="0" l="0" r="0" t="0"/>
          <a:stretch/>
        </p:blipFill>
        <p:spPr>
          <a:xfrm>
            <a:off x="1397098" y="1331613"/>
            <a:ext cx="2640112" cy="768158"/>
          </a:xfrm>
          <a:prstGeom prst="rect">
            <a:avLst/>
          </a:prstGeom>
          <a:noFill/>
          <a:ln>
            <a:noFill/>
          </a:ln>
        </p:spPr>
      </p:pic>
      <p:pic>
        <p:nvPicPr>
          <p:cNvPr id="86" name="Google Shape;86;p11"/>
          <p:cNvPicPr preferRelativeResize="0"/>
          <p:nvPr/>
        </p:nvPicPr>
        <p:blipFill rotWithShape="1">
          <a:blip r:embed="rId7">
            <a:alphaModFix/>
          </a:blip>
          <a:srcRect b="0" l="0" r="0" t="0"/>
          <a:stretch/>
        </p:blipFill>
        <p:spPr>
          <a:xfrm>
            <a:off x="1373981" y="2693231"/>
            <a:ext cx="1984763" cy="824615"/>
          </a:xfrm>
          <a:prstGeom prst="rect">
            <a:avLst/>
          </a:prstGeom>
          <a:noFill/>
          <a:ln>
            <a:noFill/>
          </a:ln>
        </p:spPr>
      </p:pic>
      <p:pic>
        <p:nvPicPr>
          <p:cNvPr id="87" name="Google Shape;87;p11"/>
          <p:cNvPicPr preferRelativeResize="0"/>
          <p:nvPr/>
        </p:nvPicPr>
        <p:blipFill rotWithShape="1">
          <a:blip r:embed="rId8">
            <a:alphaModFix/>
          </a:blip>
          <a:srcRect b="0" l="0" r="0" t="0"/>
          <a:stretch/>
        </p:blipFill>
        <p:spPr>
          <a:xfrm>
            <a:off x="1397097" y="3728368"/>
            <a:ext cx="2895975" cy="633494"/>
          </a:xfrm>
          <a:prstGeom prst="rect">
            <a:avLst/>
          </a:prstGeom>
          <a:noFill/>
          <a:ln>
            <a:noFill/>
          </a:ln>
        </p:spPr>
      </p:pic>
      <p:pic>
        <p:nvPicPr>
          <p:cNvPr id="88" name="Google Shape;88;p11"/>
          <p:cNvPicPr preferRelativeResize="0"/>
          <p:nvPr/>
        </p:nvPicPr>
        <p:blipFill rotWithShape="1">
          <a:blip r:embed="rId9">
            <a:alphaModFix/>
          </a:blip>
          <a:srcRect b="0" l="0" r="0" t="0"/>
          <a:stretch/>
        </p:blipFill>
        <p:spPr>
          <a:xfrm>
            <a:off x="1469239" y="4807050"/>
            <a:ext cx="1151783" cy="985889"/>
          </a:xfrm>
          <a:prstGeom prst="rect">
            <a:avLst/>
          </a:prstGeom>
          <a:noFill/>
          <a:ln>
            <a:noFill/>
          </a:ln>
        </p:spPr>
      </p:pic>
      <p:pic>
        <p:nvPicPr>
          <p:cNvPr id="89" name="Google Shape;89;p11"/>
          <p:cNvPicPr preferRelativeResize="0"/>
          <p:nvPr/>
        </p:nvPicPr>
        <p:blipFill rotWithShape="1">
          <a:blip r:embed="rId10">
            <a:alphaModFix/>
          </a:blip>
          <a:srcRect b="0" l="0" r="0" t="0"/>
          <a:stretch/>
        </p:blipFill>
        <p:spPr>
          <a:xfrm>
            <a:off x="4967659" y="3728368"/>
            <a:ext cx="2638271" cy="771694"/>
          </a:xfrm>
          <a:prstGeom prst="rect">
            <a:avLst/>
          </a:prstGeom>
          <a:noFill/>
          <a:ln>
            <a:noFill/>
          </a:ln>
        </p:spPr>
      </p:pic>
      <p:pic>
        <p:nvPicPr>
          <p:cNvPr descr="Texas Corn Producers logo" id="90" name="Google Shape;90;p11"/>
          <p:cNvPicPr preferRelativeResize="0"/>
          <p:nvPr/>
        </p:nvPicPr>
        <p:blipFill rotWithShape="1">
          <a:blip r:embed="rId11">
            <a:alphaModFix/>
          </a:blip>
          <a:srcRect b="0" l="0" r="0" t="0"/>
          <a:stretch/>
        </p:blipFill>
        <p:spPr>
          <a:xfrm>
            <a:off x="4701888" y="4642325"/>
            <a:ext cx="1657350" cy="807245"/>
          </a:xfrm>
          <a:prstGeom prst="rect">
            <a:avLst/>
          </a:prstGeom>
          <a:noFill/>
          <a:ln>
            <a:noFill/>
          </a:ln>
        </p:spPr>
      </p:pic>
      <p:pic>
        <p:nvPicPr>
          <p:cNvPr descr="http://www.corn-sorghum.org/sites/all/themes/marine/images/logo.png" id="91" name="Google Shape;91;p11"/>
          <p:cNvPicPr preferRelativeResize="0"/>
          <p:nvPr/>
        </p:nvPicPr>
        <p:blipFill rotWithShape="1">
          <a:blip r:embed="rId12">
            <a:alphaModFix/>
          </a:blip>
          <a:srcRect b="0" l="0" r="0" t="0"/>
          <a:stretch/>
        </p:blipFill>
        <p:spPr>
          <a:xfrm>
            <a:off x="5269924" y="2982962"/>
            <a:ext cx="2336006" cy="621507"/>
          </a:xfrm>
          <a:prstGeom prst="rect">
            <a:avLst/>
          </a:prstGeom>
          <a:noFill/>
          <a:ln>
            <a:noFill/>
          </a:ln>
        </p:spPr>
      </p:pic>
      <p:pic>
        <p:nvPicPr>
          <p:cNvPr id="92" name="Google Shape;92;p11"/>
          <p:cNvPicPr preferRelativeResize="0"/>
          <p:nvPr/>
        </p:nvPicPr>
        <p:blipFill rotWithShape="1">
          <a:blip r:embed="rId13">
            <a:alphaModFix/>
          </a:blip>
          <a:srcRect b="0" l="0" r="0" t="0"/>
          <a:stretch/>
        </p:blipFill>
        <p:spPr>
          <a:xfrm>
            <a:off x="3472612" y="2867451"/>
            <a:ext cx="1677744" cy="885766"/>
          </a:xfrm>
          <a:prstGeom prst="rect">
            <a:avLst/>
          </a:prstGeom>
          <a:noFill/>
          <a:ln>
            <a:noFill/>
          </a:ln>
        </p:spPr>
      </p:pic>
      <p:pic>
        <p:nvPicPr>
          <p:cNvPr id="93" name="Google Shape;93;p11"/>
          <p:cNvPicPr preferRelativeResize="0"/>
          <p:nvPr/>
        </p:nvPicPr>
        <p:blipFill rotWithShape="1">
          <a:blip r:embed="rId14">
            <a:alphaModFix/>
          </a:blip>
          <a:srcRect b="0" l="0" r="0" t="0"/>
          <a:stretch/>
        </p:blipFill>
        <p:spPr>
          <a:xfrm>
            <a:off x="2040075" y="2191108"/>
            <a:ext cx="2329887" cy="723782"/>
          </a:xfrm>
          <a:prstGeom prst="rect">
            <a:avLst/>
          </a:prstGeom>
          <a:noFill/>
          <a:ln>
            <a:noFill/>
          </a:ln>
        </p:spPr>
      </p:pic>
      <p:sp>
        <p:nvSpPr>
          <p:cNvPr id="94" name="Google Shape;94;p11"/>
          <p:cNvSpPr txBox="1"/>
          <p:nvPr/>
        </p:nvSpPr>
        <p:spPr>
          <a:xfrm rot="-1886805">
            <a:off x="2879937" y="2390968"/>
            <a:ext cx="2614326" cy="1477328"/>
          </a:xfrm>
          <a:prstGeom prst="rect">
            <a:avLst/>
          </a:prstGeom>
          <a:solidFill>
            <a:schemeClr val="lt1"/>
          </a:solidFill>
          <a:ln cap="flat" cmpd="sng" w="28575">
            <a:solidFill>
              <a:srgbClr val="548135"/>
            </a:solidFill>
            <a:prstDash val="solid"/>
            <a:round/>
            <a:headEnd len="sm" w="sm" type="none"/>
            <a:tailEnd len="sm" w="sm" type="none"/>
          </a:ln>
        </p:spPr>
        <p:txBody>
          <a:bodyPr anchorCtr="0" anchor="t" bIns="45700" lIns="91425" spcFirstLastPara="1" rIns="91425" wrap="square" tIns="45700">
            <a:noAutofit/>
          </a:bodyPr>
          <a:lstStyle/>
          <a:p>
            <a:pPr indent="0" lvl="0" marL="0" marR="0" rtl="0" algn="ctr">
              <a:spcBef>
                <a:spcPts val="0"/>
              </a:spcBef>
              <a:spcAft>
                <a:spcPts val="0"/>
              </a:spcAft>
              <a:buNone/>
            </a:pPr>
            <a:r>
              <a:rPr b="1" lang="en-US" sz="3000">
                <a:solidFill>
                  <a:srgbClr val="FF0000"/>
                </a:solidFill>
                <a:latin typeface="Calibri"/>
                <a:ea typeface="Calibri"/>
                <a:cs typeface="Calibri"/>
                <a:sym typeface="Calibri"/>
              </a:rPr>
              <a:t>$4.3 million </a:t>
            </a:r>
            <a:endParaRPr/>
          </a:p>
          <a:p>
            <a:pPr indent="0" lvl="0" marL="0" marR="0" rtl="0" algn="ctr">
              <a:spcBef>
                <a:spcPts val="0"/>
              </a:spcBef>
              <a:spcAft>
                <a:spcPts val="0"/>
              </a:spcAft>
              <a:buNone/>
            </a:pPr>
            <a:r>
              <a:rPr b="1" lang="en-US" sz="3000">
                <a:solidFill>
                  <a:srgbClr val="FF0000"/>
                </a:solidFill>
                <a:latin typeface="Calibri"/>
                <a:ea typeface="Calibri"/>
                <a:cs typeface="Calibri"/>
                <a:sym typeface="Calibri"/>
              </a:rPr>
              <a:t>Contributed </a:t>
            </a:r>
            <a:endParaRPr/>
          </a:p>
          <a:p>
            <a:pPr indent="0" lvl="0" marL="0" marR="0" rtl="0" algn="ctr">
              <a:spcBef>
                <a:spcPts val="0"/>
              </a:spcBef>
              <a:spcAft>
                <a:spcPts val="0"/>
              </a:spcAft>
              <a:buNone/>
            </a:pPr>
            <a:r>
              <a:rPr b="1" lang="en-US" sz="3000">
                <a:solidFill>
                  <a:srgbClr val="FF0000"/>
                </a:solidFill>
                <a:latin typeface="Calibri"/>
                <a:ea typeface="Calibri"/>
                <a:cs typeface="Calibri"/>
                <a:sym typeface="Calibri"/>
              </a:rPr>
              <a:t>to date</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2" presetSubtype="4">
                                  <p:stCondLst>
                                    <p:cond delay="0"/>
                                  </p:stCondLst>
                                  <p:childTnLst>
                                    <p:set>
                                      <p:cBhvr>
                                        <p:cTn dur="1" fill="hold">
                                          <p:stCondLst>
                                            <p:cond delay="0"/>
                                          </p:stCondLst>
                                        </p:cTn>
                                        <p:tgtEl>
                                          <p:spTgt spid="94"/>
                                        </p:tgtEl>
                                        <p:attrNameLst>
                                          <p:attrName>style.visibility</p:attrName>
                                        </p:attrNameLst>
                                      </p:cBhvr>
                                      <p:to>
                                        <p:strVal val="visible"/>
                                      </p:to>
                                    </p:set>
                                    <p:anim calcmode="lin" valueType="num">
                                      <p:cBhvr additive="base">
                                        <p:cTn dur="500"/>
                                        <p:tgtEl>
                                          <p:spTgt spid="94"/>
                                        </p:tgtEl>
                                        <p:attrNameLst>
                                          <p:attrName>ppt_y</p:attrName>
                                        </p:attrNameLst>
                                      </p:cBhvr>
                                      <p:tavLst>
                                        <p:tav fmla="" tm="0">
                                          <p:val>
                                            <p:strVal val="#ppt_y+1"/>
                                          </p:val>
                                        </p:tav>
                                        <p:tav fmla="" tm="100000">
                                          <p:val>
                                            <p:strVal val="#ppt_y"/>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98" name="Shape 98"/>
        <p:cNvGrpSpPr/>
        <p:nvPr/>
      </p:nvGrpSpPr>
      <p:grpSpPr>
        <a:xfrm>
          <a:off x="0" y="0"/>
          <a:ext cx="0" cy="0"/>
          <a:chOff x="0" y="0"/>
          <a:chExt cx="0" cy="0"/>
        </a:xfrm>
      </p:grpSpPr>
      <p:pic>
        <p:nvPicPr>
          <p:cNvPr id="99" name="Google Shape;99;p12"/>
          <p:cNvPicPr preferRelativeResize="0"/>
          <p:nvPr/>
        </p:nvPicPr>
        <p:blipFill rotWithShape="1">
          <a:blip r:embed="rId3">
            <a:alphaModFix/>
          </a:blip>
          <a:srcRect b="0" l="0" r="0" t="0"/>
          <a:stretch/>
        </p:blipFill>
        <p:spPr>
          <a:xfrm>
            <a:off x="90401" y="6259780"/>
            <a:ext cx="900113" cy="370046"/>
          </a:xfrm>
          <a:prstGeom prst="rect">
            <a:avLst/>
          </a:prstGeom>
          <a:noFill/>
          <a:ln>
            <a:noFill/>
          </a:ln>
        </p:spPr>
      </p:pic>
      <p:pic>
        <p:nvPicPr>
          <p:cNvPr id="100" name="Google Shape;100;p12"/>
          <p:cNvPicPr preferRelativeResize="0"/>
          <p:nvPr/>
        </p:nvPicPr>
        <p:blipFill rotWithShape="1">
          <a:blip r:embed="rId4">
            <a:alphaModFix/>
          </a:blip>
          <a:srcRect b="0" l="0" r="0" t="0"/>
          <a:stretch/>
        </p:blipFill>
        <p:spPr>
          <a:xfrm>
            <a:off x="3457583" y="4801862"/>
            <a:ext cx="1800225" cy="404813"/>
          </a:xfrm>
          <a:prstGeom prst="rect">
            <a:avLst/>
          </a:prstGeom>
          <a:noFill/>
          <a:ln>
            <a:noFill/>
          </a:ln>
        </p:spPr>
      </p:pic>
      <p:pic>
        <p:nvPicPr>
          <p:cNvPr id="101" name="Google Shape;101;p12"/>
          <p:cNvPicPr preferRelativeResize="0"/>
          <p:nvPr/>
        </p:nvPicPr>
        <p:blipFill rotWithShape="1">
          <a:blip r:embed="rId5">
            <a:alphaModFix/>
          </a:blip>
          <a:srcRect b="0" l="0" r="0" t="0"/>
          <a:stretch/>
        </p:blipFill>
        <p:spPr>
          <a:xfrm>
            <a:off x="4022229" y="5899983"/>
            <a:ext cx="1823085" cy="342900"/>
          </a:xfrm>
          <a:prstGeom prst="rect">
            <a:avLst/>
          </a:prstGeom>
          <a:noFill/>
          <a:ln>
            <a:noFill/>
          </a:ln>
        </p:spPr>
      </p:pic>
      <p:pic>
        <p:nvPicPr>
          <p:cNvPr id="102" name="Google Shape;102;p12"/>
          <p:cNvPicPr preferRelativeResize="0"/>
          <p:nvPr/>
        </p:nvPicPr>
        <p:blipFill rotWithShape="1">
          <a:blip r:embed="rId6">
            <a:alphaModFix/>
          </a:blip>
          <a:srcRect b="0" l="0" r="0" t="0"/>
          <a:stretch/>
        </p:blipFill>
        <p:spPr>
          <a:xfrm>
            <a:off x="7824159" y="5123476"/>
            <a:ext cx="1074733" cy="350283"/>
          </a:xfrm>
          <a:prstGeom prst="rect">
            <a:avLst/>
          </a:prstGeom>
          <a:noFill/>
          <a:ln>
            <a:noFill/>
          </a:ln>
        </p:spPr>
      </p:pic>
      <p:pic>
        <p:nvPicPr>
          <p:cNvPr id="103" name="Google Shape;103;p12"/>
          <p:cNvPicPr preferRelativeResize="0"/>
          <p:nvPr/>
        </p:nvPicPr>
        <p:blipFill rotWithShape="1">
          <a:blip r:embed="rId7">
            <a:alphaModFix/>
          </a:blip>
          <a:srcRect b="0" l="0" r="0" t="0"/>
          <a:stretch/>
        </p:blipFill>
        <p:spPr>
          <a:xfrm>
            <a:off x="6696149" y="4906985"/>
            <a:ext cx="905256" cy="673608"/>
          </a:xfrm>
          <a:prstGeom prst="rect">
            <a:avLst/>
          </a:prstGeom>
          <a:noFill/>
          <a:ln>
            <a:noFill/>
          </a:ln>
        </p:spPr>
      </p:pic>
      <p:pic>
        <p:nvPicPr>
          <p:cNvPr id="104" name="Google Shape;104;p12"/>
          <p:cNvPicPr preferRelativeResize="0"/>
          <p:nvPr/>
        </p:nvPicPr>
        <p:blipFill rotWithShape="1">
          <a:blip r:embed="rId8">
            <a:alphaModFix/>
          </a:blip>
          <a:srcRect b="0" l="0" r="0" t="0"/>
          <a:stretch/>
        </p:blipFill>
        <p:spPr>
          <a:xfrm>
            <a:off x="5859378" y="5880774"/>
            <a:ext cx="836771" cy="906780"/>
          </a:xfrm>
          <a:prstGeom prst="rect">
            <a:avLst/>
          </a:prstGeom>
          <a:noFill/>
          <a:ln>
            <a:noFill/>
          </a:ln>
        </p:spPr>
      </p:pic>
      <p:pic>
        <p:nvPicPr>
          <p:cNvPr id="105" name="Google Shape;105;p12"/>
          <p:cNvPicPr preferRelativeResize="0"/>
          <p:nvPr/>
        </p:nvPicPr>
        <p:blipFill rotWithShape="1">
          <a:blip r:embed="rId9">
            <a:alphaModFix/>
          </a:blip>
          <a:srcRect b="0" l="0" r="0" t="0"/>
          <a:stretch/>
        </p:blipFill>
        <p:spPr>
          <a:xfrm>
            <a:off x="6786445" y="6333211"/>
            <a:ext cx="992981" cy="454343"/>
          </a:xfrm>
          <a:prstGeom prst="rect">
            <a:avLst/>
          </a:prstGeom>
          <a:noFill/>
          <a:ln>
            <a:noFill/>
          </a:ln>
        </p:spPr>
      </p:pic>
      <p:pic>
        <p:nvPicPr>
          <p:cNvPr id="106" name="Google Shape;106;p12"/>
          <p:cNvPicPr preferRelativeResize="0"/>
          <p:nvPr/>
        </p:nvPicPr>
        <p:blipFill rotWithShape="1">
          <a:blip r:embed="rId10">
            <a:alphaModFix/>
          </a:blip>
          <a:srcRect b="0" l="0" r="0" t="0"/>
          <a:stretch/>
        </p:blipFill>
        <p:spPr>
          <a:xfrm>
            <a:off x="5566615" y="4814866"/>
            <a:ext cx="906780" cy="514350"/>
          </a:xfrm>
          <a:prstGeom prst="rect">
            <a:avLst/>
          </a:prstGeom>
          <a:noFill/>
          <a:ln>
            <a:noFill/>
          </a:ln>
        </p:spPr>
      </p:pic>
      <p:pic>
        <p:nvPicPr>
          <p:cNvPr id="107" name="Google Shape;107;p12"/>
          <p:cNvPicPr preferRelativeResize="0"/>
          <p:nvPr/>
        </p:nvPicPr>
        <p:blipFill rotWithShape="1">
          <a:blip r:embed="rId11">
            <a:alphaModFix/>
          </a:blip>
          <a:srcRect b="0" l="0" r="0" t="0"/>
          <a:stretch/>
        </p:blipFill>
        <p:spPr>
          <a:xfrm>
            <a:off x="7779426" y="6165565"/>
            <a:ext cx="1228725" cy="662940"/>
          </a:xfrm>
          <a:prstGeom prst="rect">
            <a:avLst/>
          </a:prstGeom>
          <a:noFill/>
          <a:ln>
            <a:noFill/>
          </a:ln>
        </p:spPr>
      </p:pic>
      <p:pic>
        <p:nvPicPr>
          <p:cNvPr descr="K-State Research and Extension" id="108" name="Google Shape;108;p12"/>
          <p:cNvPicPr preferRelativeResize="0"/>
          <p:nvPr/>
        </p:nvPicPr>
        <p:blipFill rotWithShape="1">
          <a:blip r:embed="rId12">
            <a:alphaModFix/>
          </a:blip>
          <a:srcRect b="0" l="0" r="0" t="0"/>
          <a:stretch/>
        </p:blipFill>
        <p:spPr>
          <a:xfrm>
            <a:off x="1043377" y="6097812"/>
            <a:ext cx="1005840" cy="532014"/>
          </a:xfrm>
          <a:prstGeom prst="rect">
            <a:avLst/>
          </a:prstGeom>
          <a:noFill/>
          <a:ln>
            <a:noFill/>
          </a:ln>
        </p:spPr>
      </p:pic>
      <p:pic>
        <p:nvPicPr>
          <p:cNvPr id="109" name="Google Shape;109;p12"/>
          <p:cNvPicPr preferRelativeResize="0"/>
          <p:nvPr/>
        </p:nvPicPr>
        <p:blipFill rotWithShape="1">
          <a:blip r:embed="rId13">
            <a:alphaModFix/>
          </a:blip>
          <a:srcRect b="0" l="0" r="0" t="0"/>
          <a:stretch/>
        </p:blipFill>
        <p:spPr>
          <a:xfrm>
            <a:off x="7884480" y="5600864"/>
            <a:ext cx="1014412" cy="695409"/>
          </a:xfrm>
          <a:prstGeom prst="rect">
            <a:avLst/>
          </a:prstGeom>
          <a:noFill/>
          <a:ln>
            <a:noFill/>
          </a:ln>
        </p:spPr>
      </p:pic>
      <p:pic>
        <p:nvPicPr>
          <p:cNvPr descr="http://cfaes.osu.edu/brand/sites/ctbrand/files/site-library/site-images/logos/FAES_stacked/png/OSU-FAES-StackedK-RGBHEX.png" id="110" name="Google Shape;110;p12"/>
          <p:cNvPicPr preferRelativeResize="0"/>
          <p:nvPr/>
        </p:nvPicPr>
        <p:blipFill rotWithShape="1">
          <a:blip r:embed="rId14">
            <a:alphaModFix/>
          </a:blip>
          <a:srcRect b="0" l="0" r="0" t="0"/>
          <a:stretch/>
        </p:blipFill>
        <p:spPr>
          <a:xfrm>
            <a:off x="90401" y="4602249"/>
            <a:ext cx="1183779" cy="730984"/>
          </a:xfrm>
          <a:prstGeom prst="rect">
            <a:avLst/>
          </a:prstGeom>
          <a:noFill/>
          <a:ln>
            <a:noFill/>
          </a:ln>
        </p:spPr>
      </p:pic>
      <p:sp>
        <p:nvSpPr>
          <p:cNvPr id="111" name="Google Shape;111;p12"/>
          <p:cNvSpPr txBox="1"/>
          <p:nvPr/>
        </p:nvSpPr>
        <p:spPr>
          <a:xfrm>
            <a:off x="5837247" y="859378"/>
            <a:ext cx="2639162" cy="3356120"/>
          </a:xfrm>
          <a:prstGeom prst="rect">
            <a:avLst/>
          </a:prstGeom>
          <a:noFill/>
          <a:ln>
            <a:noFill/>
          </a:ln>
        </p:spPr>
        <p:txBody>
          <a:bodyPr anchorCtr="0" anchor="t" bIns="34275" lIns="68575" spcFirstLastPara="1" rIns="68575" wrap="square" tIns="34275">
            <a:noAutofit/>
          </a:bodyPr>
          <a:lstStyle/>
          <a:p>
            <a:pPr indent="-342900" lvl="0" marL="342900" marR="0" rtl="0" algn="l">
              <a:spcBef>
                <a:spcPts val="0"/>
              </a:spcBef>
              <a:spcAft>
                <a:spcPts val="0"/>
              </a:spcAft>
              <a:buClr>
                <a:srgbClr val="4F6128"/>
              </a:buClr>
              <a:buSzPts val="1400"/>
              <a:buFont typeface="Noto Sans Symbols"/>
              <a:buChar char="✧"/>
            </a:pPr>
            <a:r>
              <a:rPr b="1" lang="en-US" sz="1400">
                <a:solidFill>
                  <a:srgbClr val="17375E"/>
                </a:solidFill>
                <a:latin typeface="Calibri"/>
                <a:ea typeface="Calibri"/>
                <a:cs typeface="Calibri"/>
                <a:sym typeface="Calibri"/>
              </a:rPr>
              <a:t>Oscar Rodriguez (UNL)</a:t>
            </a:r>
            <a:endParaRPr/>
          </a:p>
          <a:p>
            <a:pPr indent="-342900" lvl="0" marL="342900" marR="0" rtl="0" algn="l">
              <a:spcBef>
                <a:spcPts val="600"/>
              </a:spcBef>
              <a:spcAft>
                <a:spcPts val="0"/>
              </a:spcAft>
              <a:buClr>
                <a:srgbClr val="4F6128"/>
              </a:buClr>
              <a:buSzPts val="1400"/>
              <a:buFont typeface="Noto Sans Symbols"/>
              <a:buChar char="✧"/>
            </a:pPr>
            <a:r>
              <a:rPr b="1" lang="en-US" sz="1400">
                <a:solidFill>
                  <a:srgbClr val="17375E"/>
                </a:solidFill>
                <a:latin typeface="Calibri"/>
                <a:ea typeface="Calibri"/>
                <a:cs typeface="Calibri"/>
                <a:sym typeface="Calibri"/>
              </a:rPr>
              <a:t>Cinta Romay (Cornell)</a:t>
            </a:r>
            <a:endParaRPr/>
          </a:p>
          <a:p>
            <a:pPr indent="-342900" lvl="0" marL="342900" marR="0" rtl="0" algn="l">
              <a:spcBef>
                <a:spcPts val="600"/>
              </a:spcBef>
              <a:spcAft>
                <a:spcPts val="0"/>
              </a:spcAft>
              <a:buClr>
                <a:srgbClr val="4F6128"/>
              </a:buClr>
              <a:buSzPts val="1400"/>
              <a:buFont typeface="Noto Sans Symbols"/>
              <a:buChar char="✧"/>
            </a:pPr>
            <a:r>
              <a:rPr b="1" lang="en-US" sz="1400">
                <a:solidFill>
                  <a:srgbClr val="17375E"/>
                </a:solidFill>
                <a:latin typeface="Calibri"/>
                <a:ea typeface="Calibri"/>
                <a:cs typeface="Calibri"/>
                <a:sym typeface="Calibri"/>
              </a:rPr>
              <a:t>James Schnable (ISU)</a:t>
            </a:r>
            <a:endParaRPr/>
          </a:p>
          <a:p>
            <a:pPr indent="-342900" lvl="0" marL="342900" marR="0" rtl="0" algn="l">
              <a:spcBef>
                <a:spcPts val="600"/>
              </a:spcBef>
              <a:spcAft>
                <a:spcPts val="0"/>
              </a:spcAft>
              <a:buClr>
                <a:srgbClr val="4F6128"/>
              </a:buClr>
              <a:buSzPts val="1400"/>
              <a:buFont typeface="Noto Sans Symbols"/>
              <a:buChar char="✧"/>
            </a:pPr>
            <a:r>
              <a:rPr b="1" lang="en-US" sz="1400">
                <a:solidFill>
                  <a:srgbClr val="17375E"/>
                </a:solidFill>
                <a:latin typeface="Calibri"/>
                <a:ea typeface="Calibri"/>
                <a:cs typeface="Calibri"/>
                <a:sym typeface="Calibri"/>
              </a:rPr>
              <a:t>Brian Scully (ARS)</a:t>
            </a:r>
            <a:endParaRPr/>
          </a:p>
          <a:p>
            <a:pPr indent="-342900" lvl="0" marL="342900" marR="0" rtl="0" algn="l">
              <a:spcBef>
                <a:spcPts val="600"/>
              </a:spcBef>
              <a:spcAft>
                <a:spcPts val="0"/>
              </a:spcAft>
              <a:buClr>
                <a:srgbClr val="4F6128"/>
              </a:buClr>
              <a:buSzPts val="1400"/>
              <a:buFont typeface="Noto Sans Symbols"/>
              <a:buChar char="✧"/>
            </a:pPr>
            <a:r>
              <a:rPr b="1" lang="en-US" sz="1400">
                <a:solidFill>
                  <a:srgbClr val="17375E"/>
                </a:solidFill>
                <a:latin typeface="Calibri"/>
                <a:ea typeface="Calibri"/>
                <a:cs typeface="Calibri"/>
                <a:sym typeface="Calibri"/>
              </a:rPr>
              <a:t>Rajandeep Sekhon (Clemson)</a:t>
            </a:r>
            <a:endParaRPr/>
          </a:p>
          <a:p>
            <a:pPr indent="-342900" lvl="0" marL="342900" marR="0" rtl="0" algn="l">
              <a:spcBef>
                <a:spcPts val="600"/>
              </a:spcBef>
              <a:spcAft>
                <a:spcPts val="0"/>
              </a:spcAft>
              <a:buClr>
                <a:srgbClr val="4F6128"/>
              </a:buClr>
              <a:buSzPts val="1400"/>
              <a:buFont typeface="Noto Sans Symbols"/>
              <a:buChar char="✧"/>
            </a:pPr>
            <a:r>
              <a:rPr b="1" lang="en-US" sz="1400">
                <a:solidFill>
                  <a:srgbClr val="17375E"/>
                </a:solidFill>
                <a:latin typeface="Calibri"/>
                <a:ea typeface="Calibri"/>
                <a:cs typeface="Calibri"/>
                <a:sym typeface="Calibri"/>
              </a:rPr>
              <a:t>Margaret Smith (Cornell)</a:t>
            </a:r>
            <a:endParaRPr/>
          </a:p>
          <a:p>
            <a:pPr indent="-342900" lvl="0" marL="342900" marR="0" rtl="0" algn="l">
              <a:spcBef>
                <a:spcPts val="600"/>
              </a:spcBef>
              <a:spcAft>
                <a:spcPts val="0"/>
              </a:spcAft>
              <a:buClr>
                <a:srgbClr val="4F6128"/>
              </a:buClr>
              <a:buSzPts val="1400"/>
              <a:buFont typeface="Noto Sans Symbols"/>
              <a:buChar char="✧"/>
            </a:pPr>
            <a:r>
              <a:rPr b="1" lang="en-US" sz="1400">
                <a:solidFill>
                  <a:srgbClr val="17375E"/>
                </a:solidFill>
                <a:latin typeface="Calibri"/>
                <a:ea typeface="Calibri"/>
                <a:cs typeface="Calibri"/>
                <a:sym typeface="Calibri"/>
              </a:rPr>
              <a:t>Nathan Springer (UMN)</a:t>
            </a:r>
            <a:endParaRPr/>
          </a:p>
          <a:p>
            <a:pPr indent="-342900" lvl="0" marL="342900" marR="0" rtl="0" algn="l">
              <a:spcBef>
                <a:spcPts val="600"/>
              </a:spcBef>
              <a:spcAft>
                <a:spcPts val="0"/>
              </a:spcAft>
              <a:buClr>
                <a:srgbClr val="4F6128"/>
              </a:buClr>
              <a:buSzPts val="1400"/>
              <a:buFont typeface="Noto Sans Symbols"/>
              <a:buChar char="✧"/>
            </a:pPr>
            <a:r>
              <a:rPr b="1" lang="en-US" sz="1400">
                <a:solidFill>
                  <a:srgbClr val="17375E"/>
                </a:solidFill>
                <a:latin typeface="Calibri"/>
                <a:ea typeface="Calibri"/>
                <a:cs typeface="Calibri"/>
                <a:sym typeface="Calibri"/>
              </a:rPr>
              <a:t>Kurt Thelen (MSU)</a:t>
            </a:r>
            <a:endParaRPr/>
          </a:p>
          <a:p>
            <a:pPr indent="-342900" lvl="0" marL="342900" marR="0" rtl="0" algn="l">
              <a:spcBef>
                <a:spcPts val="600"/>
              </a:spcBef>
              <a:spcAft>
                <a:spcPts val="0"/>
              </a:spcAft>
              <a:buClr>
                <a:srgbClr val="4F6128"/>
              </a:buClr>
              <a:buSzPts val="1400"/>
              <a:buFont typeface="Noto Sans Symbols"/>
              <a:buChar char="✧"/>
            </a:pPr>
            <a:r>
              <a:rPr b="1" lang="en-US" sz="1400">
                <a:solidFill>
                  <a:srgbClr val="17375E"/>
                </a:solidFill>
                <a:latin typeface="Calibri"/>
                <a:ea typeface="Calibri"/>
                <a:cs typeface="Calibri"/>
                <a:sym typeface="Calibri"/>
              </a:rPr>
              <a:t>Peter Thomison (OSU)</a:t>
            </a:r>
            <a:endParaRPr/>
          </a:p>
          <a:p>
            <a:pPr indent="-342900" lvl="0" marL="342900" marR="0" rtl="0" algn="l">
              <a:spcBef>
                <a:spcPts val="600"/>
              </a:spcBef>
              <a:spcAft>
                <a:spcPts val="0"/>
              </a:spcAft>
              <a:buClr>
                <a:srgbClr val="4F6128"/>
              </a:buClr>
              <a:buSzPts val="1400"/>
              <a:buFont typeface="Noto Sans Symbols"/>
              <a:buChar char="✧"/>
            </a:pPr>
            <a:r>
              <a:rPr b="1" lang="en-US" sz="1400">
                <a:solidFill>
                  <a:srgbClr val="17375E"/>
                </a:solidFill>
                <a:latin typeface="Calibri"/>
                <a:ea typeface="Calibri"/>
                <a:cs typeface="Calibri"/>
                <a:sym typeface="Calibri"/>
              </a:rPr>
              <a:t>Mitch Tuinstra (Purdue)</a:t>
            </a:r>
            <a:endParaRPr/>
          </a:p>
          <a:p>
            <a:pPr indent="-342900" lvl="0" marL="342900" marR="0" rtl="0" algn="l">
              <a:spcBef>
                <a:spcPts val="600"/>
              </a:spcBef>
              <a:spcAft>
                <a:spcPts val="0"/>
              </a:spcAft>
              <a:buClr>
                <a:srgbClr val="4F6128"/>
              </a:buClr>
              <a:buSzPts val="1400"/>
              <a:buFont typeface="Noto Sans Symbols"/>
              <a:buChar char="✧"/>
            </a:pPr>
            <a:r>
              <a:rPr b="1" lang="en-US" sz="1400">
                <a:solidFill>
                  <a:srgbClr val="17375E"/>
                </a:solidFill>
                <a:latin typeface="Calibri"/>
                <a:ea typeface="Calibri"/>
                <a:cs typeface="Calibri"/>
                <a:sym typeface="Calibri"/>
              </a:rPr>
              <a:t>Jason Wallace (UGA)</a:t>
            </a:r>
            <a:endParaRPr/>
          </a:p>
          <a:p>
            <a:pPr indent="-342900" lvl="0" marL="342900" marR="0" rtl="0" algn="l">
              <a:spcBef>
                <a:spcPts val="600"/>
              </a:spcBef>
              <a:spcAft>
                <a:spcPts val="0"/>
              </a:spcAft>
              <a:buClr>
                <a:srgbClr val="4F6128"/>
              </a:buClr>
              <a:buSzPts val="1400"/>
              <a:buFont typeface="Noto Sans Symbols"/>
              <a:buChar char="✧"/>
            </a:pPr>
            <a:r>
              <a:rPr b="1" lang="en-US" sz="1400">
                <a:solidFill>
                  <a:srgbClr val="17375E"/>
                </a:solidFill>
                <a:latin typeface="Calibri"/>
                <a:ea typeface="Calibri"/>
                <a:cs typeface="Calibri"/>
                <a:sym typeface="Calibri"/>
              </a:rPr>
              <a:t>Randy Wisser (UDel)</a:t>
            </a:r>
            <a:endParaRPr/>
          </a:p>
          <a:p>
            <a:pPr indent="-342900" lvl="0" marL="342900" marR="0" rtl="0" algn="l">
              <a:spcBef>
                <a:spcPts val="600"/>
              </a:spcBef>
              <a:spcAft>
                <a:spcPts val="0"/>
              </a:spcAft>
              <a:buClr>
                <a:srgbClr val="4F6128"/>
              </a:buClr>
              <a:buSzPts val="1400"/>
              <a:buFont typeface="Noto Sans Symbols"/>
              <a:buChar char="✧"/>
            </a:pPr>
            <a:r>
              <a:rPr b="1" lang="en-US" sz="1400">
                <a:solidFill>
                  <a:srgbClr val="17375E"/>
                </a:solidFill>
                <a:latin typeface="Calibri"/>
                <a:ea typeface="Calibri"/>
                <a:cs typeface="Calibri"/>
                <a:sym typeface="Calibri"/>
              </a:rPr>
              <a:t>Wenwei Xu (TAMU)</a:t>
            </a:r>
            <a:endParaRPr/>
          </a:p>
        </p:txBody>
      </p:sp>
      <p:sp>
        <p:nvSpPr>
          <p:cNvPr id="112" name="Google Shape;112;p12"/>
          <p:cNvSpPr txBox="1"/>
          <p:nvPr/>
        </p:nvSpPr>
        <p:spPr>
          <a:xfrm>
            <a:off x="3306753" y="859378"/>
            <a:ext cx="2530494" cy="2971800"/>
          </a:xfrm>
          <a:prstGeom prst="rect">
            <a:avLst/>
          </a:prstGeom>
          <a:noFill/>
          <a:ln>
            <a:noFill/>
          </a:ln>
        </p:spPr>
        <p:txBody>
          <a:bodyPr anchorCtr="0" anchor="t" bIns="34275" lIns="68575" spcFirstLastPara="1" rIns="68575" wrap="square" tIns="34275">
            <a:noAutofit/>
          </a:bodyPr>
          <a:lstStyle/>
          <a:p>
            <a:pPr indent="-342900" lvl="0" marL="342900" marR="0" rtl="0" algn="l">
              <a:spcBef>
                <a:spcPts val="0"/>
              </a:spcBef>
              <a:spcAft>
                <a:spcPts val="0"/>
              </a:spcAft>
              <a:buClr>
                <a:srgbClr val="4F6128"/>
              </a:buClr>
              <a:buSzPts val="1400"/>
              <a:buFont typeface="Noto Sans Symbols"/>
              <a:buChar char="✧"/>
            </a:pPr>
            <a:r>
              <a:rPr b="1" lang="en-US" sz="1400">
                <a:solidFill>
                  <a:srgbClr val="17375E"/>
                </a:solidFill>
                <a:latin typeface="Calibri"/>
                <a:ea typeface="Calibri"/>
                <a:cs typeface="Calibri"/>
                <a:sym typeface="Calibri"/>
              </a:rPr>
              <a:t>Judith Kolkman (Cornell)</a:t>
            </a:r>
            <a:endParaRPr/>
          </a:p>
          <a:p>
            <a:pPr indent="-342900" lvl="0" marL="342900" marR="0" rtl="0" algn="l">
              <a:spcBef>
                <a:spcPts val="600"/>
              </a:spcBef>
              <a:spcAft>
                <a:spcPts val="0"/>
              </a:spcAft>
              <a:buClr>
                <a:srgbClr val="4F6128"/>
              </a:buClr>
              <a:buSzPts val="1400"/>
              <a:buFont typeface="Noto Sans Symbols"/>
              <a:buChar char="✧"/>
            </a:pPr>
            <a:r>
              <a:rPr b="1" lang="en-US" sz="1400">
                <a:solidFill>
                  <a:srgbClr val="17375E"/>
                </a:solidFill>
                <a:latin typeface="Calibri"/>
                <a:ea typeface="Calibri"/>
                <a:cs typeface="Calibri"/>
                <a:sym typeface="Calibri"/>
              </a:rPr>
              <a:t>Greg Kruger (UNL)</a:t>
            </a:r>
            <a:endParaRPr/>
          </a:p>
          <a:p>
            <a:pPr indent="-342900" lvl="0" marL="342900" marR="0" rtl="0" algn="l">
              <a:spcBef>
                <a:spcPts val="600"/>
              </a:spcBef>
              <a:spcAft>
                <a:spcPts val="0"/>
              </a:spcAft>
              <a:buClr>
                <a:srgbClr val="4F6128"/>
              </a:buClr>
              <a:buSzPts val="1400"/>
              <a:buFont typeface="Noto Sans Symbols"/>
              <a:buChar char="✧"/>
            </a:pPr>
            <a:r>
              <a:rPr b="1" lang="en-US" sz="1400">
                <a:solidFill>
                  <a:srgbClr val="17375E"/>
                </a:solidFill>
                <a:latin typeface="Calibri"/>
                <a:ea typeface="Calibri"/>
                <a:cs typeface="Calibri"/>
                <a:sym typeface="Calibri"/>
              </a:rPr>
              <a:t>Nick Lauter (ARS)</a:t>
            </a:r>
            <a:endParaRPr/>
          </a:p>
          <a:p>
            <a:pPr indent="-342900" lvl="0" marL="342900" marR="0" rtl="0" algn="l">
              <a:spcBef>
                <a:spcPts val="600"/>
              </a:spcBef>
              <a:spcAft>
                <a:spcPts val="0"/>
              </a:spcAft>
              <a:buClr>
                <a:srgbClr val="4F6128"/>
              </a:buClr>
              <a:buSzPts val="1400"/>
              <a:buFont typeface="Noto Sans Symbols"/>
              <a:buChar char="✧"/>
            </a:pPr>
            <a:r>
              <a:rPr b="1" lang="en-US" sz="1400">
                <a:solidFill>
                  <a:srgbClr val="17375E"/>
                </a:solidFill>
                <a:latin typeface="Calibri"/>
                <a:ea typeface="Calibri"/>
                <a:cs typeface="Calibri"/>
                <a:sym typeface="Calibri"/>
              </a:rPr>
              <a:t>Liz Lee (Guelph)</a:t>
            </a:r>
            <a:endParaRPr/>
          </a:p>
          <a:p>
            <a:pPr indent="-342900" lvl="0" marL="342900" marR="0" rtl="0" algn="l">
              <a:spcBef>
                <a:spcPts val="600"/>
              </a:spcBef>
              <a:spcAft>
                <a:spcPts val="0"/>
              </a:spcAft>
              <a:buClr>
                <a:srgbClr val="4F6128"/>
              </a:buClr>
              <a:buSzPts val="1400"/>
              <a:buFont typeface="Noto Sans Symbols"/>
              <a:buChar char="✧"/>
            </a:pPr>
            <a:r>
              <a:rPr b="1" lang="en-US" sz="1400">
                <a:solidFill>
                  <a:srgbClr val="17375E"/>
                </a:solidFill>
                <a:latin typeface="Calibri"/>
                <a:ea typeface="Calibri"/>
                <a:cs typeface="Calibri"/>
                <a:sym typeface="Calibri"/>
              </a:rPr>
              <a:t>Natalia de Leon (UW)</a:t>
            </a:r>
            <a:endParaRPr/>
          </a:p>
          <a:p>
            <a:pPr indent="-342900" lvl="0" marL="342900" marR="0" rtl="0" algn="l">
              <a:spcBef>
                <a:spcPts val="600"/>
              </a:spcBef>
              <a:spcAft>
                <a:spcPts val="0"/>
              </a:spcAft>
              <a:buClr>
                <a:srgbClr val="4F6128"/>
              </a:buClr>
              <a:buSzPts val="1400"/>
              <a:buFont typeface="Noto Sans Symbols"/>
              <a:buChar char="✧"/>
            </a:pPr>
            <a:r>
              <a:rPr b="1" lang="en-US" sz="1400">
                <a:solidFill>
                  <a:srgbClr val="17375E"/>
                </a:solidFill>
                <a:latin typeface="Calibri"/>
                <a:ea typeface="Calibri"/>
                <a:cs typeface="Calibri"/>
                <a:sym typeface="Calibri"/>
              </a:rPr>
              <a:t>Argelia Lorence (A-State)</a:t>
            </a:r>
            <a:endParaRPr/>
          </a:p>
          <a:p>
            <a:pPr indent="-342900" lvl="0" marL="342900" marR="0" rtl="0" algn="l">
              <a:spcBef>
                <a:spcPts val="600"/>
              </a:spcBef>
              <a:spcAft>
                <a:spcPts val="0"/>
              </a:spcAft>
              <a:buClr>
                <a:srgbClr val="4F6128"/>
              </a:buClr>
              <a:buSzPts val="1400"/>
              <a:buFont typeface="Noto Sans Symbols"/>
              <a:buChar char="✧"/>
            </a:pPr>
            <a:r>
              <a:rPr b="1" lang="en-US" sz="1400">
                <a:solidFill>
                  <a:srgbClr val="17375E"/>
                </a:solidFill>
                <a:latin typeface="Calibri"/>
                <a:ea typeface="Calibri"/>
                <a:cs typeface="Calibri"/>
                <a:sym typeface="Calibri"/>
              </a:rPr>
              <a:t>Aaron Lorenz (UMN)</a:t>
            </a:r>
            <a:endParaRPr/>
          </a:p>
          <a:p>
            <a:pPr indent="-342900" lvl="0" marL="342900" marR="0" rtl="0" algn="l">
              <a:spcBef>
                <a:spcPts val="600"/>
              </a:spcBef>
              <a:spcAft>
                <a:spcPts val="0"/>
              </a:spcAft>
              <a:buClr>
                <a:srgbClr val="4F6128"/>
              </a:buClr>
              <a:buSzPts val="1400"/>
              <a:buFont typeface="Noto Sans Symbols"/>
              <a:buChar char="✧"/>
            </a:pPr>
            <a:r>
              <a:rPr b="1" lang="en-US" sz="1400">
                <a:solidFill>
                  <a:srgbClr val="17375E"/>
                </a:solidFill>
                <a:latin typeface="Calibri"/>
                <a:ea typeface="Calibri"/>
                <a:cs typeface="Calibri"/>
                <a:sym typeface="Calibri"/>
              </a:rPr>
              <a:t>Jonathan Lynch (PSU)</a:t>
            </a:r>
            <a:endParaRPr/>
          </a:p>
          <a:p>
            <a:pPr indent="-342900" lvl="0" marL="342900" marR="0" rtl="0" algn="l">
              <a:spcBef>
                <a:spcPts val="600"/>
              </a:spcBef>
              <a:spcAft>
                <a:spcPts val="0"/>
              </a:spcAft>
              <a:buClr>
                <a:srgbClr val="4F6128"/>
              </a:buClr>
              <a:buSzPts val="1400"/>
              <a:buFont typeface="Noto Sans Symbols"/>
              <a:buChar char="✧"/>
            </a:pPr>
            <a:r>
              <a:rPr b="1" lang="en-US" sz="1400">
                <a:solidFill>
                  <a:srgbClr val="17375E"/>
                </a:solidFill>
                <a:latin typeface="Calibri"/>
                <a:ea typeface="Calibri"/>
                <a:cs typeface="Calibri"/>
                <a:sym typeface="Calibri"/>
              </a:rPr>
              <a:t>Steve Moose (UIUC)</a:t>
            </a:r>
            <a:endParaRPr/>
          </a:p>
          <a:p>
            <a:pPr indent="-342900" lvl="0" marL="342900" marR="0" rtl="0" algn="l">
              <a:spcBef>
                <a:spcPts val="600"/>
              </a:spcBef>
              <a:spcAft>
                <a:spcPts val="0"/>
              </a:spcAft>
              <a:buClr>
                <a:srgbClr val="4F6128"/>
              </a:buClr>
              <a:buSzPts val="1400"/>
              <a:buFont typeface="Noto Sans Symbols"/>
              <a:buChar char="✧"/>
            </a:pPr>
            <a:r>
              <a:rPr b="1" lang="en-US" sz="1400">
                <a:solidFill>
                  <a:srgbClr val="17375E"/>
                </a:solidFill>
                <a:latin typeface="Calibri"/>
                <a:ea typeface="Calibri"/>
                <a:cs typeface="Calibri"/>
                <a:sym typeface="Calibri"/>
              </a:rPr>
              <a:t>Seth Murray (TAMU)</a:t>
            </a:r>
            <a:endParaRPr/>
          </a:p>
          <a:p>
            <a:pPr indent="-342900" lvl="0" marL="342900" marR="0" rtl="0" algn="l">
              <a:spcBef>
                <a:spcPts val="600"/>
              </a:spcBef>
              <a:spcAft>
                <a:spcPts val="0"/>
              </a:spcAft>
              <a:buClr>
                <a:srgbClr val="4F6128"/>
              </a:buClr>
              <a:buSzPts val="1400"/>
              <a:buFont typeface="Noto Sans Symbols"/>
              <a:buChar char="✧"/>
            </a:pPr>
            <a:r>
              <a:rPr b="1" lang="en-US" sz="1400">
                <a:solidFill>
                  <a:srgbClr val="17375E"/>
                </a:solidFill>
                <a:latin typeface="Calibri"/>
                <a:ea typeface="Calibri"/>
                <a:cs typeface="Calibri"/>
                <a:sym typeface="Calibri"/>
              </a:rPr>
              <a:t>Rebecca Nelson (Cornell)</a:t>
            </a:r>
            <a:endParaRPr/>
          </a:p>
          <a:p>
            <a:pPr indent="-342900" lvl="0" marL="342900" marR="0" rtl="0" algn="l">
              <a:spcBef>
                <a:spcPts val="600"/>
              </a:spcBef>
              <a:spcAft>
                <a:spcPts val="0"/>
              </a:spcAft>
              <a:buClr>
                <a:srgbClr val="4F6128"/>
              </a:buClr>
              <a:buSzPts val="1400"/>
              <a:buFont typeface="Noto Sans Symbols"/>
              <a:buChar char="✧"/>
            </a:pPr>
            <a:r>
              <a:rPr b="1" lang="en-US" sz="1400">
                <a:solidFill>
                  <a:srgbClr val="17375E"/>
                </a:solidFill>
                <a:latin typeface="Calibri"/>
                <a:ea typeface="Calibri"/>
                <a:cs typeface="Calibri"/>
                <a:sym typeface="Calibri"/>
              </a:rPr>
              <a:t>Torbert Rocheford (Purdue)</a:t>
            </a:r>
            <a:endParaRPr/>
          </a:p>
          <a:p>
            <a:pPr indent="-254000" lvl="0" marL="342900" marR="0" rtl="0" algn="l">
              <a:spcBef>
                <a:spcPts val="600"/>
              </a:spcBef>
              <a:spcAft>
                <a:spcPts val="0"/>
              </a:spcAft>
              <a:buClr>
                <a:srgbClr val="4F6128"/>
              </a:buClr>
              <a:buSzPts val="1400"/>
              <a:buFont typeface="Noto Sans Symbols"/>
              <a:buNone/>
            </a:pPr>
            <a:r>
              <a:t/>
            </a:r>
            <a:endParaRPr b="1" sz="1400">
              <a:solidFill>
                <a:srgbClr val="17375E"/>
              </a:solidFill>
              <a:latin typeface="Calibri"/>
              <a:ea typeface="Calibri"/>
              <a:cs typeface="Calibri"/>
              <a:sym typeface="Calibri"/>
            </a:endParaRPr>
          </a:p>
          <a:p>
            <a:pPr indent="-254000" lvl="0" marL="342900" marR="0" rtl="0" algn="l">
              <a:spcBef>
                <a:spcPts val="600"/>
              </a:spcBef>
              <a:spcAft>
                <a:spcPts val="0"/>
              </a:spcAft>
              <a:buClr>
                <a:srgbClr val="4F6128"/>
              </a:buClr>
              <a:buSzPts val="1400"/>
              <a:buFont typeface="Noto Sans Symbols"/>
              <a:buNone/>
            </a:pPr>
            <a:r>
              <a:t/>
            </a:r>
            <a:endParaRPr b="1" sz="1400">
              <a:solidFill>
                <a:srgbClr val="17375E"/>
              </a:solidFill>
              <a:latin typeface="Calibri"/>
              <a:ea typeface="Calibri"/>
              <a:cs typeface="Calibri"/>
              <a:sym typeface="Calibri"/>
            </a:endParaRPr>
          </a:p>
        </p:txBody>
      </p:sp>
      <p:pic>
        <p:nvPicPr>
          <p:cNvPr id="113" name="Google Shape;113;p12"/>
          <p:cNvPicPr preferRelativeResize="0"/>
          <p:nvPr/>
        </p:nvPicPr>
        <p:blipFill rotWithShape="1">
          <a:blip r:embed="rId15">
            <a:alphaModFix/>
          </a:blip>
          <a:srcRect b="0" l="0" r="0" t="0"/>
          <a:stretch/>
        </p:blipFill>
        <p:spPr>
          <a:xfrm>
            <a:off x="2049217" y="6207748"/>
            <a:ext cx="1320781" cy="545712"/>
          </a:xfrm>
          <a:prstGeom prst="rect">
            <a:avLst/>
          </a:prstGeom>
          <a:noFill/>
          <a:ln>
            <a:noFill/>
          </a:ln>
        </p:spPr>
      </p:pic>
      <p:sp>
        <p:nvSpPr>
          <p:cNvPr id="114" name="Google Shape;114;p12"/>
          <p:cNvSpPr txBox="1"/>
          <p:nvPr/>
        </p:nvSpPr>
        <p:spPr>
          <a:xfrm>
            <a:off x="0" y="160020"/>
            <a:ext cx="9144000" cy="521117"/>
          </a:xfrm>
          <a:prstGeom prst="rect">
            <a:avLst/>
          </a:prstGeom>
          <a:noFill/>
          <a:ln>
            <a:noFill/>
          </a:ln>
        </p:spPr>
        <p:txBody>
          <a:bodyPr anchorCtr="0" anchor="t" bIns="45700" lIns="91425" spcFirstLastPara="1" rIns="91425" wrap="square" tIns="45700">
            <a:noAutofit/>
          </a:bodyPr>
          <a:lstStyle/>
          <a:p>
            <a:pPr indent="0" lvl="0" marL="0" marR="0" rtl="0" algn="ctr">
              <a:lnSpc>
                <a:spcPct val="90000"/>
              </a:lnSpc>
              <a:spcBef>
                <a:spcPts val="0"/>
              </a:spcBef>
              <a:spcAft>
                <a:spcPts val="0"/>
              </a:spcAft>
              <a:buClr>
                <a:srgbClr val="1E4E79"/>
              </a:buClr>
              <a:buSzPts val="3200"/>
              <a:buFont typeface="Calibri"/>
              <a:buNone/>
            </a:pPr>
            <a:r>
              <a:rPr b="1" i="0" lang="en-US" sz="3200" u="none" cap="none" strike="noStrike">
                <a:solidFill>
                  <a:srgbClr val="1E4E79"/>
                </a:solidFill>
                <a:latin typeface="Calibri"/>
                <a:ea typeface="Calibri"/>
                <a:cs typeface="Calibri"/>
                <a:sym typeface="Calibri"/>
              </a:rPr>
              <a:t>G X E Cooperators</a:t>
            </a:r>
            <a:endParaRPr/>
          </a:p>
          <a:p>
            <a:pPr indent="0" lvl="0" marL="0" marR="0" rtl="0" algn="ctr">
              <a:lnSpc>
                <a:spcPct val="90000"/>
              </a:lnSpc>
              <a:spcBef>
                <a:spcPts val="0"/>
              </a:spcBef>
              <a:spcAft>
                <a:spcPts val="0"/>
              </a:spcAft>
              <a:buClr>
                <a:srgbClr val="1E4E79"/>
              </a:buClr>
              <a:buSzPts val="1600"/>
              <a:buFont typeface="Calibri"/>
              <a:buNone/>
            </a:pPr>
            <a:r>
              <a:rPr b="1" i="1" lang="en-US" sz="1600">
                <a:solidFill>
                  <a:srgbClr val="1E4E79"/>
                </a:solidFill>
                <a:latin typeface="Calibri"/>
                <a:ea typeface="Calibri"/>
                <a:cs typeface="Calibri"/>
                <a:sym typeface="Calibri"/>
              </a:rPr>
              <a:t>Principal Investigators who grew GxE trials in 2014-2016</a:t>
            </a:r>
            <a:endParaRPr b="1" i="1" sz="1400" u="none" cap="none" strike="noStrike">
              <a:solidFill>
                <a:srgbClr val="1E4E79"/>
              </a:solidFill>
              <a:latin typeface="Calibri"/>
              <a:ea typeface="Calibri"/>
              <a:cs typeface="Calibri"/>
              <a:sym typeface="Calibri"/>
            </a:endParaRPr>
          </a:p>
        </p:txBody>
      </p:sp>
      <p:pic>
        <p:nvPicPr>
          <p:cNvPr id="115" name="Google Shape;115;p12"/>
          <p:cNvPicPr preferRelativeResize="0"/>
          <p:nvPr/>
        </p:nvPicPr>
        <p:blipFill rotWithShape="1">
          <a:blip r:embed="rId16">
            <a:alphaModFix/>
          </a:blip>
          <a:srcRect b="0" l="0" r="0" t="0"/>
          <a:stretch/>
        </p:blipFill>
        <p:spPr>
          <a:xfrm>
            <a:off x="2131250" y="5831405"/>
            <a:ext cx="1671163" cy="332239"/>
          </a:xfrm>
          <a:prstGeom prst="rect">
            <a:avLst/>
          </a:prstGeom>
          <a:noFill/>
          <a:ln>
            <a:noFill/>
          </a:ln>
        </p:spPr>
      </p:pic>
      <p:pic>
        <p:nvPicPr>
          <p:cNvPr descr="University of Georgia" id="116" name="Google Shape;116;p12"/>
          <p:cNvPicPr preferRelativeResize="0"/>
          <p:nvPr/>
        </p:nvPicPr>
        <p:blipFill rotWithShape="1">
          <a:blip r:embed="rId17">
            <a:alphaModFix/>
          </a:blip>
          <a:srcRect b="0" l="0" r="0" t="0"/>
          <a:stretch/>
        </p:blipFill>
        <p:spPr>
          <a:xfrm>
            <a:off x="1313804" y="4474089"/>
            <a:ext cx="2032402" cy="719471"/>
          </a:xfrm>
          <a:prstGeom prst="rect">
            <a:avLst/>
          </a:prstGeom>
          <a:noFill/>
          <a:ln>
            <a:noFill/>
          </a:ln>
        </p:spPr>
      </p:pic>
      <p:pic>
        <p:nvPicPr>
          <p:cNvPr descr="https://upload.wikimedia.org/wikipedia/commons/f/f4/AState_Logo.png" id="117" name="Google Shape;117;p12"/>
          <p:cNvPicPr preferRelativeResize="0"/>
          <p:nvPr/>
        </p:nvPicPr>
        <p:blipFill rotWithShape="1">
          <a:blip r:embed="rId18">
            <a:alphaModFix/>
          </a:blip>
          <a:srcRect b="0" l="0" r="0" t="0"/>
          <a:stretch/>
        </p:blipFill>
        <p:spPr>
          <a:xfrm>
            <a:off x="6932225" y="5642951"/>
            <a:ext cx="652945" cy="509608"/>
          </a:xfrm>
          <a:prstGeom prst="rect">
            <a:avLst/>
          </a:prstGeom>
          <a:noFill/>
          <a:ln>
            <a:noFill/>
          </a:ln>
        </p:spPr>
      </p:pic>
      <p:pic>
        <p:nvPicPr>
          <p:cNvPr descr="http://www.clemson.edu/administration/public-affairs/toolbox/downloads/logos/logos/wordmark-paw.gif" id="118" name="Google Shape;118;p12"/>
          <p:cNvPicPr preferRelativeResize="0"/>
          <p:nvPr/>
        </p:nvPicPr>
        <p:blipFill rotWithShape="1">
          <a:blip r:embed="rId19">
            <a:alphaModFix/>
          </a:blip>
          <a:srcRect b="0" l="0" r="0" t="0"/>
          <a:stretch/>
        </p:blipFill>
        <p:spPr>
          <a:xfrm>
            <a:off x="2730626" y="5316921"/>
            <a:ext cx="1367654" cy="410296"/>
          </a:xfrm>
          <a:prstGeom prst="rect">
            <a:avLst/>
          </a:prstGeom>
          <a:noFill/>
          <a:ln>
            <a:noFill/>
          </a:ln>
        </p:spPr>
      </p:pic>
      <p:pic>
        <p:nvPicPr>
          <p:cNvPr descr="https://umark.wisc.edu/brand/templates-and-downloads/downloads/print/UWlogo_fl_4c.jpg" id="119" name="Google Shape;119;p12"/>
          <p:cNvPicPr preferRelativeResize="0"/>
          <p:nvPr/>
        </p:nvPicPr>
        <p:blipFill rotWithShape="1">
          <a:blip r:embed="rId20">
            <a:alphaModFix/>
          </a:blip>
          <a:srcRect b="0" l="0" r="0" t="0"/>
          <a:stretch/>
        </p:blipFill>
        <p:spPr>
          <a:xfrm>
            <a:off x="219784" y="5385378"/>
            <a:ext cx="1778293" cy="606568"/>
          </a:xfrm>
          <a:prstGeom prst="rect">
            <a:avLst/>
          </a:prstGeom>
          <a:noFill/>
          <a:ln>
            <a:noFill/>
          </a:ln>
        </p:spPr>
      </p:pic>
      <p:pic>
        <p:nvPicPr>
          <p:cNvPr descr="http://www.clinecenter.illinois.edu/_includes/images/sitewide/uiuclogo.gif" id="120" name="Google Shape;120;p12"/>
          <p:cNvPicPr preferRelativeResize="0"/>
          <p:nvPr/>
        </p:nvPicPr>
        <p:blipFill rotWithShape="1">
          <a:blip r:embed="rId21">
            <a:alphaModFix/>
          </a:blip>
          <a:srcRect b="0" l="0" r="0" t="0"/>
          <a:stretch/>
        </p:blipFill>
        <p:spPr>
          <a:xfrm>
            <a:off x="4278645" y="5348181"/>
            <a:ext cx="1889771" cy="411988"/>
          </a:xfrm>
          <a:prstGeom prst="rect">
            <a:avLst/>
          </a:prstGeom>
          <a:noFill/>
          <a:ln>
            <a:noFill/>
          </a:ln>
        </p:spPr>
      </p:pic>
      <p:sp>
        <p:nvSpPr>
          <p:cNvPr id="121" name="Google Shape;121;p12"/>
          <p:cNvSpPr txBox="1"/>
          <p:nvPr>
            <p:ph idx="1" type="body"/>
          </p:nvPr>
        </p:nvSpPr>
        <p:spPr>
          <a:xfrm>
            <a:off x="623382" y="859378"/>
            <a:ext cx="2530494" cy="2909888"/>
          </a:xfrm>
          <a:prstGeom prst="rect">
            <a:avLst/>
          </a:prstGeom>
          <a:noFill/>
          <a:ln>
            <a:noFill/>
          </a:ln>
        </p:spPr>
        <p:txBody>
          <a:bodyPr anchorCtr="0" anchor="t" bIns="45700" lIns="91425" spcFirstLastPara="1" rIns="91425" wrap="square" tIns="45700">
            <a:noAutofit/>
          </a:bodyPr>
          <a:lstStyle/>
          <a:p>
            <a:pPr indent="-260747" lvl="0" marL="260747" rtl="0" algn="l">
              <a:lnSpc>
                <a:spcPct val="100000"/>
              </a:lnSpc>
              <a:spcBef>
                <a:spcPts val="0"/>
              </a:spcBef>
              <a:spcAft>
                <a:spcPts val="0"/>
              </a:spcAft>
              <a:buClr>
                <a:srgbClr val="525252"/>
              </a:buClr>
              <a:buSzPts val="1400"/>
              <a:buChar char="✧"/>
            </a:pPr>
            <a:r>
              <a:rPr b="1" lang="en-US" sz="1400">
                <a:solidFill>
                  <a:srgbClr val="17375E"/>
                </a:solidFill>
              </a:rPr>
              <a:t>Martin Bohn (UIUC)</a:t>
            </a:r>
            <a:endParaRPr/>
          </a:p>
          <a:p>
            <a:pPr indent="-260747" lvl="0" marL="260747" rtl="0" algn="l">
              <a:lnSpc>
                <a:spcPct val="100000"/>
              </a:lnSpc>
              <a:spcBef>
                <a:spcPts val="600"/>
              </a:spcBef>
              <a:spcAft>
                <a:spcPts val="0"/>
              </a:spcAft>
              <a:buClr>
                <a:srgbClr val="525252"/>
              </a:buClr>
              <a:buSzPts val="1400"/>
              <a:buChar char="✧"/>
            </a:pPr>
            <a:r>
              <a:rPr b="1" lang="en-US" sz="1400">
                <a:solidFill>
                  <a:srgbClr val="17375E"/>
                </a:solidFill>
              </a:rPr>
              <a:t>Ed Buckler (ARS)</a:t>
            </a:r>
            <a:endParaRPr/>
          </a:p>
          <a:p>
            <a:pPr indent="-260747" lvl="0" marL="260747" rtl="0" algn="l">
              <a:lnSpc>
                <a:spcPct val="100000"/>
              </a:lnSpc>
              <a:spcBef>
                <a:spcPts val="600"/>
              </a:spcBef>
              <a:spcAft>
                <a:spcPts val="0"/>
              </a:spcAft>
              <a:buClr>
                <a:srgbClr val="525252"/>
              </a:buClr>
              <a:buSzPts val="1400"/>
              <a:buChar char="✧"/>
            </a:pPr>
            <a:r>
              <a:rPr b="1" lang="en-US" sz="1400">
                <a:solidFill>
                  <a:srgbClr val="17375E"/>
                </a:solidFill>
              </a:rPr>
              <a:t>Ignacio Ciampitti (KSU)</a:t>
            </a:r>
            <a:endParaRPr/>
          </a:p>
          <a:p>
            <a:pPr indent="-260747" lvl="0" marL="260747" rtl="0" algn="l">
              <a:lnSpc>
                <a:spcPct val="100000"/>
              </a:lnSpc>
              <a:spcBef>
                <a:spcPts val="600"/>
              </a:spcBef>
              <a:spcAft>
                <a:spcPts val="0"/>
              </a:spcAft>
              <a:buClr>
                <a:srgbClr val="525252"/>
              </a:buClr>
              <a:buSzPts val="1400"/>
              <a:buChar char="✧"/>
            </a:pPr>
            <a:r>
              <a:rPr b="1" lang="en-US" sz="1400">
                <a:solidFill>
                  <a:srgbClr val="17375E"/>
                </a:solidFill>
              </a:rPr>
              <a:t>Jode Edwards (ARS)</a:t>
            </a:r>
            <a:endParaRPr/>
          </a:p>
          <a:p>
            <a:pPr indent="-260747" lvl="0" marL="260747" rtl="0" algn="l">
              <a:lnSpc>
                <a:spcPct val="100000"/>
              </a:lnSpc>
              <a:spcBef>
                <a:spcPts val="600"/>
              </a:spcBef>
              <a:spcAft>
                <a:spcPts val="0"/>
              </a:spcAft>
              <a:buClr>
                <a:srgbClr val="525252"/>
              </a:buClr>
              <a:buSzPts val="1400"/>
              <a:buChar char="✧"/>
            </a:pPr>
            <a:r>
              <a:rPr b="1" lang="en-US" sz="1400">
                <a:solidFill>
                  <a:srgbClr val="17375E"/>
                </a:solidFill>
              </a:rPr>
              <a:t>Sherry Flint-Garcia (ARS)</a:t>
            </a:r>
            <a:endParaRPr/>
          </a:p>
          <a:p>
            <a:pPr indent="-260747" lvl="0" marL="260747" rtl="0" algn="l">
              <a:lnSpc>
                <a:spcPct val="100000"/>
              </a:lnSpc>
              <a:spcBef>
                <a:spcPts val="600"/>
              </a:spcBef>
              <a:spcAft>
                <a:spcPts val="0"/>
              </a:spcAft>
              <a:buClr>
                <a:srgbClr val="525252"/>
              </a:buClr>
              <a:buSzPts val="1400"/>
              <a:buChar char="✧"/>
            </a:pPr>
            <a:r>
              <a:rPr b="1" lang="en-US" sz="1400">
                <a:solidFill>
                  <a:srgbClr val="17375E"/>
                </a:solidFill>
              </a:rPr>
              <a:t>Christopher Graham (SDSU)</a:t>
            </a:r>
            <a:endParaRPr/>
          </a:p>
          <a:p>
            <a:pPr indent="-260747" lvl="0" marL="260747" rtl="0" algn="l">
              <a:lnSpc>
                <a:spcPct val="100000"/>
              </a:lnSpc>
              <a:spcBef>
                <a:spcPts val="600"/>
              </a:spcBef>
              <a:spcAft>
                <a:spcPts val="0"/>
              </a:spcAft>
              <a:buClr>
                <a:srgbClr val="525252"/>
              </a:buClr>
              <a:buSzPts val="1400"/>
              <a:buChar char="✧"/>
            </a:pPr>
            <a:r>
              <a:rPr b="1" lang="en-US" sz="1400">
                <a:solidFill>
                  <a:srgbClr val="17375E"/>
                </a:solidFill>
              </a:rPr>
              <a:t>Candy Hirsch (UMN)</a:t>
            </a:r>
            <a:endParaRPr/>
          </a:p>
          <a:p>
            <a:pPr indent="-260747" lvl="0" marL="260747" rtl="0" algn="l">
              <a:lnSpc>
                <a:spcPct val="100000"/>
              </a:lnSpc>
              <a:spcBef>
                <a:spcPts val="600"/>
              </a:spcBef>
              <a:spcAft>
                <a:spcPts val="0"/>
              </a:spcAft>
              <a:buClr>
                <a:srgbClr val="525252"/>
              </a:buClr>
              <a:buSzPts val="1400"/>
              <a:buChar char="✧"/>
            </a:pPr>
            <a:r>
              <a:rPr b="1" lang="en-US" sz="1400">
                <a:solidFill>
                  <a:srgbClr val="17375E"/>
                </a:solidFill>
              </a:rPr>
              <a:t>Jim Holland (ARS)</a:t>
            </a:r>
            <a:endParaRPr/>
          </a:p>
          <a:p>
            <a:pPr indent="-260747" lvl="0" marL="260747" rtl="0" algn="l">
              <a:lnSpc>
                <a:spcPct val="100000"/>
              </a:lnSpc>
              <a:spcBef>
                <a:spcPts val="600"/>
              </a:spcBef>
              <a:spcAft>
                <a:spcPts val="0"/>
              </a:spcAft>
              <a:buClr>
                <a:srgbClr val="525252"/>
              </a:buClr>
              <a:buSzPts val="1400"/>
              <a:buChar char="✧"/>
            </a:pPr>
            <a:r>
              <a:rPr b="1" lang="en-US" sz="1400">
                <a:solidFill>
                  <a:srgbClr val="17375E"/>
                </a:solidFill>
              </a:rPr>
              <a:t>Elizabeth Hood (A-State)</a:t>
            </a:r>
            <a:endParaRPr/>
          </a:p>
          <a:p>
            <a:pPr indent="-260747" lvl="0" marL="260747" rtl="0" algn="l">
              <a:lnSpc>
                <a:spcPct val="100000"/>
              </a:lnSpc>
              <a:spcBef>
                <a:spcPts val="600"/>
              </a:spcBef>
              <a:spcAft>
                <a:spcPts val="0"/>
              </a:spcAft>
              <a:buClr>
                <a:srgbClr val="525252"/>
              </a:buClr>
              <a:buSzPts val="1400"/>
              <a:buChar char="✧"/>
            </a:pPr>
            <a:r>
              <a:rPr b="1" lang="en-US" sz="1400">
                <a:solidFill>
                  <a:srgbClr val="17375E"/>
                </a:solidFill>
              </a:rPr>
              <a:t>David Hooker (Guelph)</a:t>
            </a:r>
            <a:endParaRPr/>
          </a:p>
          <a:p>
            <a:pPr indent="-260747" lvl="0" marL="260747" rtl="0" algn="l">
              <a:lnSpc>
                <a:spcPct val="100000"/>
              </a:lnSpc>
              <a:spcBef>
                <a:spcPts val="600"/>
              </a:spcBef>
              <a:spcAft>
                <a:spcPts val="0"/>
              </a:spcAft>
              <a:buClr>
                <a:srgbClr val="525252"/>
              </a:buClr>
              <a:buSzPts val="1400"/>
              <a:buChar char="✧"/>
            </a:pPr>
            <a:r>
              <a:rPr b="1" lang="en-US" sz="1400">
                <a:solidFill>
                  <a:srgbClr val="17375E"/>
                </a:solidFill>
              </a:rPr>
              <a:t>Fiona Goggin (A-State)</a:t>
            </a:r>
            <a:endParaRPr/>
          </a:p>
          <a:p>
            <a:pPr indent="-260747" lvl="0" marL="260747" rtl="0" algn="l">
              <a:lnSpc>
                <a:spcPct val="100000"/>
              </a:lnSpc>
              <a:spcBef>
                <a:spcPts val="600"/>
              </a:spcBef>
              <a:spcAft>
                <a:spcPts val="0"/>
              </a:spcAft>
              <a:buClr>
                <a:srgbClr val="525252"/>
              </a:buClr>
              <a:buSzPts val="1400"/>
              <a:buChar char="✧"/>
            </a:pPr>
            <a:r>
              <a:rPr b="1" lang="en-US" sz="1400">
                <a:solidFill>
                  <a:srgbClr val="17375E"/>
                </a:solidFill>
              </a:rPr>
              <a:t>Shawn Kaeppler (UW)</a:t>
            </a:r>
            <a:endParaRPr/>
          </a:p>
          <a:p>
            <a:pPr indent="-260747" lvl="0" marL="260747" rtl="0" algn="l">
              <a:lnSpc>
                <a:spcPct val="100000"/>
              </a:lnSpc>
              <a:spcBef>
                <a:spcPts val="600"/>
              </a:spcBef>
              <a:spcAft>
                <a:spcPts val="0"/>
              </a:spcAft>
              <a:buClr>
                <a:srgbClr val="525252"/>
              </a:buClr>
              <a:buSzPts val="1400"/>
              <a:buChar char="✧"/>
            </a:pPr>
            <a:r>
              <a:rPr b="1" lang="en-US" sz="1400">
                <a:solidFill>
                  <a:srgbClr val="17375E"/>
                </a:solidFill>
              </a:rPr>
              <a:t>Joe Knoll (ARS)</a:t>
            </a:r>
            <a:endParaRPr/>
          </a:p>
          <a:p>
            <a:pPr indent="-171847" lvl="0" marL="260747" rtl="0" algn="l">
              <a:lnSpc>
                <a:spcPct val="100000"/>
              </a:lnSpc>
              <a:spcBef>
                <a:spcPts val="600"/>
              </a:spcBef>
              <a:spcAft>
                <a:spcPts val="0"/>
              </a:spcAft>
              <a:buClr>
                <a:srgbClr val="525252"/>
              </a:buClr>
              <a:buSzPts val="1400"/>
              <a:buNone/>
            </a:pPr>
            <a:r>
              <a:t/>
            </a:r>
            <a:endParaRPr b="1" sz="1400">
              <a:solidFill>
                <a:srgbClr val="17375E"/>
              </a:solidFill>
            </a:endParaRPr>
          </a:p>
          <a:p>
            <a:pPr indent="-171847" lvl="0" marL="260747" rtl="0" algn="l">
              <a:lnSpc>
                <a:spcPct val="90000"/>
              </a:lnSpc>
              <a:spcBef>
                <a:spcPts val="750"/>
              </a:spcBef>
              <a:spcAft>
                <a:spcPts val="0"/>
              </a:spcAft>
              <a:buClr>
                <a:srgbClr val="525252"/>
              </a:buClr>
              <a:buSzPts val="1400"/>
              <a:buFont typeface="Noto Sans Symbols"/>
              <a:buNone/>
            </a:pPr>
            <a:r>
              <a:t/>
            </a:r>
            <a:endParaRPr b="1" sz="1400">
              <a:solidFill>
                <a:srgbClr val="17375E"/>
              </a:solidFill>
            </a:endParaRPr>
          </a:p>
        </p:txBody>
      </p:sp>
      <p:sp>
        <p:nvSpPr>
          <p:cNvPr id="122" name="Google Shape;122;p12"/>
          <p:cNvSpPr txBox="1"/>
          <p:nvPr/>
        </p:nvSpPr>
        <p:spPr>
          <a:xfrm rot="-1886805">
            <a:off x="2879937" y="2390969"/>
            <a:ext cx="2614326" cy="1477328"/>
          </a:xfrm>
          <a:prstGeom prst="rect">
            <a:avLst/>
          </a:prstGeom>
          <a:solidFill>
            <a:schemeClr val="lt1"/>
          </a:solidFill>
          <a:ln cap="flat" cmpd="sng" w="28575">
            <a:solidFill>
              <a:srgbClr val="548135"/>
            </a:solidFill>
            <a:prstDash val="solid"/>
            <a:round/>
            <a:headEnd len="sm" w="sm" type="none"/>
            <a:tailEnd len="sm" w="sm" type="none"/>
          </a:ln>
        </p:spPr>
        <p:txBody>
          <a:bodyPr anchorCtr="0" anchor="t" bIns="45700" lIns="91425" spcFirstLastPara="1" rIns="91425" wrap="square" tIns="45700">
            <a:noAutofit/>
          </a:bodyPr>
          <a:lstStyle/>
          <a:p>
            <a:pPr indent="0" lvl="0" marL="0" marR="0" rtl="0" algn="ctr">
              <a:spcBef>
                <a:spcPts val="0"/>
              </a:spcBef>
              <a:spcAft>
                <a:spcPts val="0"/>
              </a:spcAft>
              <a:buNone/>
            </a:pPr>
            <a:r>
              <a:rPr b="1" lang="en-US" sz="3000">
                <a:solidFill>
                  <a:srgbClr val="FF0000"/>
                </a:solidFill>
                <a:latin typeface="Calibri"/>
                <a:ea typeface="Calibri"/>
                <a:cs typeface="Calibri"/>
                <a:sym typeface="Calibri"/>
              </a:rPr>
              <a:t>In-Kind Support:</a:t>
            </a:r>
            <a:endParaRPr/>
          </a:p>
          <a:p>
            <a:pPr indent="0" lvl="0" marL="0" marR="0" rtl="0" algn="ctr">
              <a:spcBef>
                <a:spcPts val="0"/>
              </a:spcBef>
              <a:spcAft>
                <a:spcPts val="0"/>
              </a:spcAft>
              <a:buNone/>
            </a:pPr>
            <a:r>
              <a:rPr b="1" lang="en-US" sz="3000">
                <a:solidFill>
                  <a:srgbClr val="FF0000"/>
                </a:solidFill>
                <a:latin typeface="Calibri"/>
                <a:ea typeface="Calibri"/>
                <a:cs typeface="Calibri"/>
                <a:sym typeface="Calibri"/>
              </a:rPr>
              <a:t>Priceless!</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2" presetSubtype="4">
                                  <p:stCondLst>
                                    <p:cond delay="0"/>
                                  </p:stCondLst>
                                  <p:childTnLst>
                                    <p:set>
                                      <p:cBhvr>
                                        <p:cTn dur="1" fill="hold">
                                          <p:stCondLst>
                                            <p:cond delay="0"/>
                                          </p:stCondLst>
                                        </p:cTn>
                                        <p:tgtEl>
                                          <p:spTgt spid="122"/>
                                        </p:tgtEl>
                                        <p:attrNameLst>
                                          <p:attrName>style.visibility</p:attrName>
                                        </p:attrNameLst>
                                      </p:cBhvr>
                                      <p:to>
                                        <p:strVal val="visible"/>
                                      </p:to>
                                    </p:set>
                                    <p:anim calcmode="lin" valueType="num">
                                      <p:cBhvr additive="base">
                                        <p:cTn dur="500"/>
                                        <p:tgtEl>
                                          <p:spTgt spid="122"/>
                                        </p:tgtEl>
                                        <p:attrNameLst>
                                          <p:attrName>ppt_y</p:attrName>
                                        </p:attrNameLst>
                                      </p:cBhvr>
                                      <p:tavLst>
                                        <p:tav fmla="" tm="0">
                                          <p:val>
                                            <p:strVal val="#ppt_y+1"/>
                                          </p:val>
                                        </p:tav>
                                        <p:tav fmla="" tm="100000">
                                          <p:val>
                                            <p:strVal val="#ppt_y"/>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26" name="Shape 126"/>
        <p:cNvGrpSpPr/>
        <p:nvPr/>
      </p:nvGrpSpPr>
      <p:grpSpPr>
        <a:xfrm>
          <a:off x="0" y="0"/>
          <a:ext cx="0" cy="0"/>
          <a:chOff x="0" y="0"/>
          <a:chExt cx="0" cy="0"/>
        </a:xfrm>
      </p:grpSpPr>
      <p:sp>
        <p:nvSpPr>
          <p:cNvPr id="127" name="Google Shape;127;p13"/>
          <p:cNvSpPr txBox="1"/>
          <p:nvPr>
            <p:ph type="title"/>
          </p:nvPr>
        </p:nvSpPr>
        <p:spPr>
          <a:xfrm>
            <a:off x="435467" y="258498"/>
            <a:ext cx="7886700" cy="994172"/>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rgbClr val="0E5C04"/>
              </a:buClr>
              <a:buSzPts val="3300"/>
              <a:buFont typeface="Nunito"/>
              <a:buNone/>
            </a:pPr>
            <a:r>
              <a:rPr b="1" lang="en-US">
                <a:solidFill>
                  <a:srgbClr val="0E5C04"/>
                </a:solidFill>
                <a:latin typeface="Nunito"/>
                <a:ea typeface="Nunito"/>
                <a:cs typeface="Nunito"/>
                <a:sym typeface="Nunito"/>
              </a:rPr>
              <a:t>Grants</a:t>
            </a:r>
            <a:endParaRPr/>
          </a:p>
        </p:txBody>
      </p:sp>
      <p:sp>
        <p:nvSpPr>
          <p:cNvPr id="128" name="Google Shape;128;p13"/>
          <p:cNvSpPr txBox="1"/>
          <p:nvPr>
            <p:ph idx="1" type="body"/>
          </p:nvPr>
        </p:nvSpPr>
        <p:spPr>
          <a:xfrm>
            <a:off x="435467" y="1600399"/>
            <a:ext cx="7886700" cy="4748885"/>
          </a:xfrm>
          <a:prstGeom prst="rect">
            <a:avLst/>
          </a:prstGeom>
          <a:noFill/>
          <a:ln>
            <a:noFill/>
          </a:ln>
        </p:spPr>
        <p:txBody>
          <a:bodyPr anchorCtr="0" anchor="t" bIns="45700" lIns="91425" spcFirstLastPara="1" rIns="91425" wrap="square" tIns="45700">
            <a:noAutofit/>
          </a:bodyPr>
          <a:lstStyle/>
          <a:p>
            <a:pPr indent="-177800" lvl="0" marL="171450" rtl="0" algn="l">
              <a:lnSpc>
                <a:spcPct val="80000"/>
              </a:lnSpc>
              <a:spcBef>
                <a:spcPts val="0"/>
              </a:spcBef>
              <a:spcAft>
                <a:spcPts val="0"/>
              </a:spcAft>
              <a:buClr>
                <a:srgbClr val="3E511E"/>
              </a:buClr>
              <a:buSzPts val="2800"/>
              <a:buFont typeface="Noto Sans Symbols"/>
              <a:buChar char="✧"/>
            </a:pPr>
            <a:r>
              <a:rPr lang="en-US" sz="2800"/>
              <a:t> </a:t>
            </a:r>
            <a:r>
              <a:rPr b="1" lang="en-US" sz="2800"/>
              <a:t>2017 NIFA Matching Grants </a:t>
            </a:r>
            <a:r>
              <a:rPr lang="en-US" sz="2800"/>
              <a:t>- $250,000 provided equally by Corn Boards (Nebraska, Iowa, Illinois) and matched by USDA-NIFA</a:t>
            </a:r>
            <a:endParaRPr/>
          </a:p>
          <a:p>
            <a:pPr indent="-171450" lvl="1" marL="514350" rtl="0" algn="l">
              <a:lnSpc>
                <a:spcPct val="80000"/>
              </a:lnSpc>
              <a:spcBef>
                <a:spcPts val="375"/>
              </a:spcBef>
              <a:spcAft>
                <a:spcPts val="0"/>
              </a:spcAft>
              <a:buSzPts val="2500"/>
              <a:buChar char="✧"/>
            </a:pPr>
            <a:r>
              <a:rPr lang="en-US" sz="2500"/>
              <a:t> Resulted in three G2F projects being funded</a:t>
            </a:r>
            <a:endParaRPr/>
          </a:p>
          <a:p>
            <a:pPr indent="-171450" lvl="2" marL="857250" rtl="0" algn="l">
              <a:lnSpc>
                <a:spcPct val="80000"/>
              </a:lnSpc>
              <a:spcBef>
                <a:spcPts val="375"/>
              </a:spcBef>
              <a:spcAft>
                <a:spcPts val="0"/>
              </a:spcAft>
              <a:buSzPts val="2200"/>
              <a:buChar char="✧"/>
            </a:pPr>
            <a:r>
              <a:rPr lang="en-US" sz="2200"/>
              <a:t>$1.5 million total</a:t>
            </a:r>
            <a:endParaRPr/>
          </a:p>
          <a:p>
            <a:pPr indent="-171450" lvl="1" marL="514350" rtl="0" algn="l">
              <a:lnSpc>
                <a:spcPct val="80000"/>
              </a:lnSpc>
              <a:spcBef>
                <a:spcPts val="375"/>
              </a:spcBef>
              <a:spcAft>
                <a:spcPts val="0"/>
              </a:spcAft>
              <a:buSzPts val="2500"/>
              <a:buChar char="✧"/>
            </a:pPr>
            <a:r>
              <a:rPr lang="en-US" sz="2500"/>
              <a:t> Low-cost nitrate sensors to populate genotype-informed yield prediction models for next generation breeders (ISU)</a:t>
            </a:r>
            <a:endParaRPr/>
          </a:p>
          <a:p>
            <a:pPr indent="-171450" lvl="1" marL="514350" rtl="0" algn="l">
              <a:lnSpc>
                <a:spcPct val="80000"/>
              </a:lnSpc>
              <a:spcBef>
                <a:spcPts val="375"/>
              </a:spcBef>
              <a:spcAft>
                <a:spcPts val="0"/>
              </a:spcAft>
              <a:buSzPts val="2500"/>
              <a:buChar char="✧"/>
            </a:pPr>
            <a:r>
              <a:rPr lang="en-US" sz="2500"/>
              <a:t> Genetically-Informed Envirotyping Tools to Better Match Test and Target Environments (UNC-W)</a:t>
            </a:r>
            <a:endParaRPr/>
          </a:p>
          <a:p>
            <a:pPr indent="-171450" lvl="1" marL="514350" rtl="0" algn="l">
              <a:lnSpc>
                <a:spcPct val="80000"/>
              </a:lnSpc>
              <a:spcBef>
                <a:spcPts val="375"/>
              </a:spcBef>
              <a:spcAft>
                <a:spcPts val="0"/>
              </a:spcAft>
              <a:buSzPts val="2500"/>
              <a:buChar char="✧"/>
            </a:pPr>
            <a:r>
              <a:rPr lang="en-US" sz="2500"/>
              <a:t> Aerial and Ground Phenotyping Analytical Tool Development for Plant Breeders Using the Maize G2F Project (TAMU)</a:t>
            </a:r>
            <a:endParaRPr/>
          </a:p>
          <a:p>
            <a:pPr indent="-12700" lvl="1" marL="514350" rtl="0" algn="l">
              <a:lnSpc>
                <a:spcPct val="80000"/>
              </a:lnSpc>
              <a:spcBef>
                <a:spcPts val="375"/>
              </a:spcBef>
              <a:spcAft>
                <a:spcPts val="0"/>
              </a:spcAft>
              <a:buSzPts val="2500"/>
              <a:buNone/>
            </a:pPr>
            <a:r>
              <a:t/>
            </a:r>
            <a:endParaRPr sz="2500"/>
          </a:p>
          <a:p>
            <a:pPr indent="0" lvl="0" marL="171450" rtl="0" algn="l">
              <a:lnSpc>
                <a:spcPct val="80000"/>
              </a:lnSpc>
              <a:spcBef>
                <a:spcPts val="750"/>
              </a:spcBef>
              <a:spcAft>
                <a:spcPts val="0"/>
              </a:spcAft>
              <a:buClr>
                <a:srgbClr val="3E511E"/>
              </a:buClr>
              <a:buSzPts val="2800"/>
              <a:buFont typeface="Noto Sans Symbols"/>
              <a:buNone/>
            </a:pPr>
            <a:r>
              <a:t/>
            </a:r>
            <a:endParaRPr sz="2800"/>
          </a:p>
          <a:p>
            <a:pPr indent="-38100" lvl="0" marL="171450" rtl="0" algn="l">
              <a:lnSpc>
                <a:spcPct val="80000"/>
              </a:lnSpc>
              <a:spcBef>
                <a:spcPts val="750"/>
              </a:spcBef>
              <a:spcAft>
                <a:spcPts val="0"/>
              </a:spcAft>
              <a:buSzPts val="2100"/>
              <a:buNone/>
            </a:pPr>
            <a:r>
              <a:t/>
            </a:r>
            <a:endParaRPr/>
          </a:p>
        </p:txBody>
      </p:sp>
      <p:pic>
        <p:nvPicPr>
          <p:cNvPr id="129" name="Google Shape;129;p13"/>
          <p:cNvPicPr preferRelativeResize="0"/>
          <p:nvPr/>
        </p:nvPicPr>
        <p:blipFill rotWithShape="1">
          <a:blip r:embed="rId3">
            <a:alphaModFix/>
          </a:blip>
          <a:srcRect b="0" l="0" r="0" t="0"/>
          <a:stretch/>
        </p:blipFill>
        <p:spPr>
          <a:xfrm>
            <a:off x="6945469" y="239752"/>
            <a:ext cx="1670497" cy="1360647"/>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33" name="Shape 133"/>
        <p:cNvGrpSpPr/>
        <p:nvPr/>
      </p:nvGrpSpPr>
      <p:grpSpPr>
        <a:xfrm>
          <a:off x="0" y="0"/>
          <a:ext cx="0" cy="0"/>
          <a:chOff x="0" y="0"/>
          <a:chExt cx="0" cy="0"/>
        </a:xfrm>
      </p:grpSpPr>
      <p:sp>
        <p:nvSpPr>
          <p:cNvPr id="134" name="Google Shape;134;p14"/>
          <p:cNvSpPr txBox="1"/>
          <p:nvPr>
            <p:ph idx="1" type="body"/>
          </p:nvPr>
        </p:nvSpPr>
        <p:spPr>
          <a:xfrm>
            <a:off x="355747" y="930695"/>
            <a:ext cx="7213622" cy="5341313"/>
          </a:xfrm>
          <a:prstGeom prst="rect">
            <a:avLst/>
          </a:prstGeom>
          <a:noFill/>
          <a:ln>
            <a:noFill/>
          </a:ln>
        </p:spPr>
        <p:txBody>
          <a:bodyPr anchorCtr="0" anchor="t" bIns="45700" lIns="91425" spcFirstLastPara="1" rIns="91425" wrap="square" tIns="45700">
            <a:noAutofit/>
          </a:bodyPr>
          <a:lstStyle/>
          <a:p>
            <a:pPr indent="-171450" lvl="0" marL="171450" rtl="0" algn="l">
              <a:lnSpc>
                <a:spcPct val="90000"/>
              </a:lnSpc>
              <a:spcBef>
                <a:spcPts val="0"/>
              </a:spcBef>
              <a:spcAft>
                <a:spcPts val="0"/>
              </a:spcAft>
              <a:buClr>
                <a:srgbClr val="3E511E"/>
              </a:buClr>
              <a:buSzPts val="2590"/>
              <a:buFont typeface="Noto Sans Symbols"/>
              <a:buChar char="✧"/>
            </a:pPr>
            <a:r>
              <a:rPr lang="en-US" sz="2590"/>
              <a:t> </a:t>
            </a:r>
            <a:r>
              <a:rPr b="1" lang="en-US" sz="2590"/>
              <a:t>NSF</a:t>
            </a:r>
            <a:r>
              <a:rPr lang="en-US" sz="2590"/>
              <a:t> - Development of a PhenoNet - an Integrated Robotic Network for Field-based Studies of Genotype x Environment Interactions (ISU)</a:t>
            </a:r>
            <a:endParaRPr/>
          </a:p>
          <a:p>
            <a:pPr indent="-6984" lvl="1" marL="514350" rtl="0" algn="l">
              <a:lnSpc>
                <a:spcPct val="90000"/>
              </a:lnSpc>
              <a:spcBef>
                <a:spcPts val="375"/>
              </a:spcBef>
              <a:spcAft>
                <a:spcPts val="0"/>
              </a:spcAft>
              <a:buSzPts val="2590"/>
              <a:buNone/>
            </a:pPr>
            <a:r>
              <a:t/>
            </a:r>
            <a:endParaRPr sz="2590"/>
          </a:p>
          <a:p>
            <a:pPr indent="-171450" lvl="0" marL="171450" rtl="0" algn="l">
              <a:lnSpc>
                <a:spcPct val="90000"/>
              </a:lnSpc>
              <a:spcBef>
                <a:spcPts val="750"/>
              </a:spcBef>
              <a:spcAft>
                <a:spcPts val="0"/>
              </a:spcAft>
              <a:buClr>
                <a:srgbClr val="3E511E"/>
              </a:buClr>
              <a:buSzPts val="2590"/>
              <a:buFont typeface="Noto Sans Symbols"/>
              <a:buChar char="✧"/>
            </a:pPr>
            <a:r>
              <a:rPr lang="en-US" sz="2590"/>
              <a:t> </a:t>
            </a:r>
            <a:r>
              <a:rPr b="1" lang="en-US" sz="2590"/>
              <a:t>USDA</a:t>
            </a:r>
            <a:r>
              <a:rPr lang="en-US" sz="2590"/>
              <a:t> - Understanding the Effect of Long-Term Selection on the Genetic Control and Modulation of Genotype-by-Environment Interaction (U Wisc)</a:t>
            </a:r>
            <a:endParaRPr/>
          </a:p>
          <a:p>
            <a:pPr indent="-171450" lvl="0" marL="171450" rtl="0" algn="l">
              <a:lnSpc>
                <a:spcPct val="90000"/>
              </a:lnSpc>
              <a:spcBef>
                <a:spcPts val="750"/>
              </a:spcBef>
              <a:spcAft>
                <a:spcPts val="0"/>
              </a:spcAft>
              <a:buClr>
                <a:srgbClr val="3E511E"/>
              </a:buClr>
              <a:buSzPts val="2590"/>
              <a:buFont typeface="Noto Sans Symbols"/>
              <a:buChar char="✧"/>
            </a:pPr>
            <a:r>
              <a:rPr b="1" lang="en-US" sz="2590"/>
              <a:t>USDA</a:t>
            </a:r>
            <a:r>
              <a:rPr lang="en-US" sz="2590"/>
              <a:t> - From Gene to Global Hydroclimatic Controls on Hybrid Performance Predictability (UNL)</a:t>
            </a:r>
            <a:endParaRPr/>
          </a:p>
          <a:p>
            <a:pPr indent="-6985" lvl="0" marL="171450" rtl="0" algn="l">
              <a:lnSpc>
                <a:spcPct val="90000"/>
              </a:lnSpc>
              <a:spcBef>
                <a:spcPts val="750"/>
              </a:spcBef>
              <a:spcAft>
                <a:spcPts val="0"/>
              </a:spcAft>
              <a:buClr>
                <a:srgbClr val="3E511E"/>
              </a:buClr>
              <a:buSzPts val="2590"/>
              <a:buFont typeface="Noto Sans Symbols"/>
              <a:buNone/>
            </a:pPr>
            <a:r>
              <a:t/>
            </a:r>
            <a:endParaRPr sz="2590"/>
          </a:p>
          <a:p>
            <a:pPr indent="-171450" lvl="0" marL="171450" rtl="0" algn="l">
              <a:lnSpc>
                <a:spcPct val="90000"/>
              </a:lnSpc>
              <a:spcBef>
                <a:spcPts val="750"/>
              </a:spcBef>
              <a:spcAft>
                <a:spcPts val="0"/>
              </a:spcAft>
              <a:buClr>
                <a:srgbClr val="3E511E"/>
              </a:buClr>
              <a:buSzPts val="2590"/>
              <a:buFont typeface="Noto Sans Symbols"/>
              <a:buChar char="✧"/>
            </a:pPr>
            <a:r>
              <a:rPr lang="en-US" sz="2590"/>
              <a:t> </a:t>
            </a:r>
            <a:r>
              <a:rPr b="1" lang="en-US" sz="2590"/>
              <a:t>FFAR</a:t>
            </a:r>
            <a:r>
              <a:rPr lang="en-US" sz="2590"/>
              <a:t> - Harnessing Endophytes to Improve Crop Efficiency and Production (UGA)</a:t>
            </a:r>
            <a:endParaRPr/>
          </a:p>
          <a:p>
            <a:pPr indent="-6985" lvl="0" marL="171450" rtl="0" algn="l">
              <a:lnSpc>
                <a:spcPct val="90000"/>
              </a:lnSpc>
              <a:spcBef>
                <a:spcPts val="750"/>
              </a:spcBef>
              <a:spcAft>
                <a:spcPts val="0"/>
              </a:spcAft>
              <a:buClr>
                <a:srgbClr val="3E511E"/>
              </a:buClr>
              <a:buSzPts val="2590"/>
              <a:buFont typeface="Noto Sans Symbols"/>
              <a:buNone/>
            </a:pPr>
            <a:r>
              <a:t/>
            </a:r>
            <a:endParaRPr sz="2590"/>
          </a:p>
          <a:p>
            <a:pPr indent="-24637" lvl="1" marL="514350" rtl="0" algn="l">
              <a:lnSpc>
                <a:spcPct val="90000"/>
              </a:lnSpc>
              <a:spcBef>
                <a:spcPts val="375"/>
              </a:spcBef>
              <a:spcAft>
                <a:spcPts val="0"/>
              </a:spcAft>
              <a:buSzPts val="2312"/>
              <a:buNone/>
            </a:pPr>
            <a:r>
              <a:t/>
            </a:r>
            <a:endParaRPr sz="2312"/>
          </a:p>
          <a:p>
            <a:pPr indent="-24637" lvl="0" marL="171450" rtl="0" algn="l">
              <a:lnSpc>
                <a:spcPct val="90000"/>
              </a:lnSpc>
              <a:spcBef>
                <a:spcPts val="750"/>
              </a:spcBef>
              <a:spcAft>
                <a:spcPts val="0"/>
              </a:spcAft>
              <a:buClr>
                <a:srgbClr val="3E511E"/>
              </a:buClr>
              <a:buSzPts val="2312"/>
              <a:buFont typeface="Noto Sans Symbols"/>
              <a:buNone/>
            </a:pPr>
            <a:r>
              <a:t/>
            </a:r>
            <a:endParaRPr sz="2312"/>
          </a:p>
          <a:p>
            <a:pPr indent="-24637" lvl="1" marL="514350" rtl="0" algn="l">
              <a:lnSpc>
                <a:spcPct val="90000"/>
              </a:lnSpc>
              <a:spcBef>
                <a:spcPts val="375"/>
              </a:spcBef>
              <a:spcAft>
                <a:spcPts val="0"/>
              </a:spcAft>
              <a:buSzPts val="2312"/>
              <a:buNone/>
            </a:pPr>
            <a:r>
              <a:t/>
            </a:r>
            <a:endParaRPr sz="2312"/>
          </a:p>
          <a:p>
            <a:pPr indent="-6985" lvl="0" marL="171450" rtl="0" algn="l">
              <a:lnSpc>
                <a:spcPct val="90000"/>
              </a:lnSpc>
              <a:spcBef>
                <a:spcPts val="750"/>
              </a:spcBef>
              <a:spcAft>
                <a:spcPts val="0"/>
              </a:spcAft>
              <a:buClr>
                <a:srgbClr val="3E511E"/>
              </a:buClr>
              <a:buSzPts val="2590"/>
              <a:buFont typeface="Noto Sans Symbols"/>
              <a:buNone/>
            </a:pPr>
            <a:r>
              <a:t/>
            </a:r>
            <a:endParaRPr sz="2590"/>
          </a:p>
          <a:p>
            <a:pPr indent="-48133" lvl="0" marL="171450" rtl="0" algn="l">
              <a:lnSpc>
                <a:spcPct val="90000"/>
              </a:lnSpc>
              <a:spcBef>
                <a:spcPts val="750"/>
              </a:spcBef>
              <a:spcAft>
                <a:spcPts val="0"/>
              </a:spcAft>
              <a:buSzPts val="1942"/>
              <a:buNone/>
            </a:pPr>
            <a:r>
              <a:t/>
            </a:r>
            <a:endParaRPr sz="1942"/>
          </a:p>
        </p:txBody>
      </p:sp>
      <p:sp>
        <p:nvSpPr>
          <p:cNvPr id="135" name="Google Shape;135;p14"/>
          <p:cNvSpPr txBox="1"/>
          <p:nvPr>
            <p:ph type="title"/>
          </p:nvPr>
        </p:nvSpPr>
        <p:spPr>
          <a:xfrm>
            <a:off x="294447" y="41922"/>
            <a:ext cx="7886700" cy="994172"/>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rgbClr val="0E5C04"/>
              </a:buClr>
              <a:buSzPts val="3300"/>
              <a:buFont typeface="Nunito"/>
              <a:buNone/>
            </a:pPr>
            <a:r>
              <a:rPr b="1" lang="en-US">
                <a:solidFill>
                  <a:srgbClr val="0E5C04"/>
                </a:solidFill>
                <a:latin typeface="Nunito"/>
                <a:ea typeface="Nunito"/>
                <a:cs typeface="Nunito"/>
                <a:sym typeface="Nunito"/>
              </a:rPr>
              <a:t>Grants</a:t>
            </a:r>
            <a:endParaRPr/>
          </a:p>
        </p:txBody>
      </p:sp>
      <p:grpSp>
        <p:nvGrpSpPr>
          <p:cNvPr id="136" name="Google Shape;136;p14"/>
          <p:cNvGrpSpPr/>
          <p:nvPr/>
        </p:nvGrpSpPr>
        <p:grpSpPr>
          <a:xfrm>
            <a:off x="7600872" y="1137942"/>
            <a:ext cx="1505755" cy="4582115"/>
            <a:chOff x="7392316" y="1036094"/>
            <a:chExt cx="1505755" cy="4582115"/>
          </a:xfrm>
        </p:grpSpPr>
        <p:pic>
          <p:nvPicPr>
            <p:cNvPr descr="A picture containing transport, wheel&#10;&#10;Description generated with very high confidence" id="137" name="Google Shape;137;p14"/>
            <p:cNvPicPr preferRelativeResize="0"/>
            <p:nvPr/>
          </p:nvPicPr>
          <p:blipFill rotWithShape="1">
            <a:blip r:embed="rId3">
              <a:alphaModFix/>
            </a:blip>
            <a:srcRect b="0" l="0" r="0" t="0"/>
            <a:stretch/>
          </p:blipFill>
          <p:spPr>
            <a:xfrm>
              <a:off x="7392316" y="1036094"/>
              <a:ext cx="1321675" cy="1321675"/>
            </a:xfrm>
            <a:prstGeom prst="rect">
              <a:avLst/>
            </a:prstGeom>
            <a:noFill/>
            <a:ln>
              <a:noFill/>
            </a:ln>
          </p:spPr>
        </p:pic>
        <p:pic>
          <p:nvPicPr>
            <p:cNvPr id="138" name="Google Shape;138;p14"/>
            <p:cNvPicPr preferRelativeResize="0"/>
            <p:nvPr/>
          </p:nvPicPr>
          <p:blipFill rotWithShape="1">
            <a:blip r:embed="rId4">
              <a:alphaModFix/>
            </a:blip>
            <a:srcRect b="0" l="0" r="0" t="0"/>
            <a:stretch/>
          </p:blipFill>
          <p:spPr>
            <a:xfrm>
              <a:off x="7569369" y="2932261"/>
              <a:ext cx="1223555" cy="839359"/>
            </a:xfrm>
            <a:prstGeom prst="rect">
              <a:avLst/>
            </a:prstGeom>
            <a:noFill/>
            <a:ln>
              <a:noFill/>
            </a:ln>
          </p:spPr>
        </p:pic>
        <p:pic>
          <p:nvPicPr>
            <p:cNvPr id="139" name="Google Shape;139;p14"/>
            <p:cNvPicPr preferRelativeResize="0"/>
            <p:nvPr/>
          </p:nvPicPr>
          <p:blipFill rotWithShape="1">
            <a:blip r:embed="rId5">
              <a:alphaModFix/>
            </a:blip>
            <a:srcRect b="0" l="0" r="0" t="0"/>
            <a:stretch/>
          </p:blipFill>
          <p:spPr>
            <a:xfrm>
              <a:off x="7392316" y="4112454"/>
              <a:ext cx="1505755" cy="1505755"/>
            </a:xfrm>
            <a:prstGeom prst="rect">
              <a:avLst/>
            </a:prstGeom>
            <a:noFill/>
            <a:ln>
              <a:noFill/>
            </a:ln>
          </p:spPr>
        </p:pic>
      </p:gr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43" name="Shape 143"/>
        <p:cNvGrpSpPr/>
        <p:nvPr/>
      </p:nvGrpSpPr>
      <p:grpSpPr>
        <a:xfrm>
          <a:off x="0" y="0"/>
          <a:ext cx="0" cy="0"/>
          <a:chOff x="0" y="0"/>
          <a:chExt cx="0" cy="0"/>
        </a:xfrm>
      </p:grpSpPr>
      <p:sp>
        <p:nvSpPr>
          <p:cNvPr id="144" name="Google Shape;144;p15"/>
          <p:cNvSpPr txBox="1"/>
          <p:nvPr>
            <p:ph type="title"/>
          </p:nvPr>
        </p:nvSpPr>
        <p:spPr>
          <a:xfrm>
            <a:off x="448346" y="258498"/>
            <a:ext cx="8051710" cy="994172"/>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rgbClr val="0E5C04"/>
              </a:buClr>
              <a:buSzPts val="3300"/>
              <a:buFont typeface="Nunito"/>
              <a:buNone/>
            </a:pPr>
            <a:r>
              <a:rPr b="1" lang="en-US">
                <a:solidFill>
                  <a:srgbClr val="0E5C04"/>
                </a:solidFill>
                <a:latin typeface="Nunito"/>
                <a:ea typeface="Nunito"/>
                <a:cs typeface="Nunito"/>
                <a:sym typeface="Nunito"/>
              </a:rPr>
              <a:t>Other Grants Related to G2F</a:t>
            </a:r>
            <a:endParaRPr/>
          </a:p>
        </p:txBody>
      </p:sp>
      <p:sp>
        <p:nvSpPr>
          <p:cNvPr id="145" name="Google Shape;145;p15"/>
          <p:cNvSpPr txBox="1"/>
          <p:nvPr>
            <p:ph idx="1" type="body"/>
          </p:nvPr>
        </p:nvSpPr>
        <p:spPr>
          <a:xfrm>
            <a:off x="319557" y="1458731"/>
            <a:ext cx="7886700" cy="4748885"/>
          </a:xfrm>
          <a:prstGeom prst="rect">
            <a:avLst/>
          </a:prstGeom>
          <a:noFill/>
          <a:ln>
            <a:noFill/>
          </a:ln>
        </p:spPr>
        <p:txBody>
          <a:bodyPr anchorCtr="0" anchor="t" bIns="45700" lIns="91425" spcFirstLastPara="1" rIns="91425" wrap="square" tIns="45700">
            <a:noAutofit/>
          </a:bodyPr>
          <a:lstStyle/>
          <a:p>
            <a:pPr indent="-177800" lvl="0" marL="171450" rtl="0" algn="l">
              <a:lnSpc>
                <a:spcPct val="80000"/>
              </a:lnSpc>
              <a:spcBef>
                <a:spcPts val="0"/>
              </a:spcBef>
              <a:spcAft>
                <a:spcPts val="0"/>
              </a:spcAft>
              <a:buClr>
                <a:srgbClr val="3E511E"/>
              </a:buClr>
              <a:buSzPts val="2800"/>
              <a:buFont typeface="Noto Sans Symbols"/>
              <a:buChar char="✧"/>
            </a:pPr>
            <a:r>
              <a:rPr lang="en-US" sz="2800"/>
              <a:t> </a:t>
            </a:r>
            <a:r>
              <a:rPr b="1" lang="en-US" sz="2800"/>
              <a:t>ARPA-E ROOTS</a:t>
            </a:r>
            <a:endParaRPr/>
          </a:p>
          <a:p>
            <a:pPr indent="0" lvl="0" marL="171450" rtl="0" algn="l">
              <a:lnSpc>
                <a:spcPct val="80000"/>
              </a:lnSpc>
              <a:spcBef>
                <a:spcPts val="750"/>
              </a:spcBef>
              <a:spcAft>
                <a:spcPts val="0"/>
              </a:spcAft>
              <a:buClr>
                <a:srgbClr val="3E511E"/>
              </a:buClr>
              <a:buSzPts val="2800"/>
              <a:buFont typeface="Noto Sans Symbols"/>
              <a:buNone/>
            </a:pPr>
            <a:r>
              <a:t/>
            </a:r>
            <a:endParaRPr sz="2800"/>
          </a:p>
          <a:p>
            <a:pPr indent="-171450" lvl="1" marL="514350" rtl="0" algn="l">
              <a:lnSpc>
                <a:spcPct val="80000"/>
              </a:lnSpc>
              <a:spcBef>
                <a:spcPts val="375"/>
              </a:spcBef>
              <a:spcAft>
                <a:spcPts val="0"/>
              </a:spcAft>
              <a:buSzPts val="2500"/>
              <a:buChar char="✧"/>
            </a:pPr>
            <a:r>
              <a:rPr lang="en-US" sz="2500"/>
              <a:t> </a:t>
            </a:r>
            <a:r>
              <a:rPr lang="en-US" sz="2800"/>
              <a:t>High-throughput, High-resolution Phenotyping of Nitrogen Use Efficiency Using Coupled In-plant and In-soil Sensors </a:t>
            </a:r>
            <a:r>
              <a:rPr lang="en-US" sz="2500"/>
              <a:t>(ISU)</a:t>
            </a:r>
            <a:endParaRPr/>
          </a:p>
          <a:p>
            <a:pPr indent="-12700" lvl="1" marL="514350" rtl="0" algn="l">
              <a:lnSpc>
                <a:spcPct val="80000"/>
              </a:lnSpc>
              <a:spcBef>
                <a:spcPts val="375"/>
              </a:spcBef>
              <a:spcAft>
                <a:spcPts val="0"/>
              </a:spcAft>
              <a:buSzPts val="2500"/>
              <a:buNone/>
            </a:pPr>
            <a:r>
              <a:t/>
            </a:r>
            <a:endParaRPr sz="2500"/>
          </a:p>
          <a:p>
            <a:pPr indent="-171450" lvl="1" marL="514350" rtl="0" algn="l">
              <a:lnSpc>
                <a:spcPct val="80000"/>
              </a:lnSpc>
              <a:spcBef>
                <a:spcPts val="375"/>
              </a:spcBef>
              <a:spcAft>
                <a:spcPts val="0"/>
              </a:spcAft>
              <a:buSzPts val="2500"/>
              <a:buChar char="✧"/>
            </a:pPr>
            <a:r>
              <a:rPr lang="en-US" sz="2500"/>
              <a:t> </a:t>
            </a:r>
            <a:r>
              <a:rPr lang="en-US" sz="2800"/>
              <a:t>DEEPER: An Integrated Phenotyping Platform for Deeper Roots (Penn State)</a:t>
            </a:r>
            <a:endParaRPr/>
          </a:p>
          <a:p>
            <a:pPr indent="0" lvl="1" marL="514350" rtl="0" algn="l">
              <a:lnSpc>
                <a:spcPct val="80000"/>
              </a:lnSpc>
              <a:spcBef>
                <a:spcPts val="375"/>
              </a:spcBef>
              <a:spcAft>
                <a:spcPts val="0"/>
              </a:spcAft>
              <a:buSzPts val="2800"/>
              <a:buNone/>
            </a:pPr>
            <a:r>
              <a:t/>
            </a:r>
            <a:endParaRPr sz="2800"/>
          </a:p>
          <a:p>
            <a:pPr indent="-171450" lvl="1" marL="514350" rtl="0" algn="l">
              <a:lnSpc>
                <a:spcPct val="80000"/>
              </a:lnSpc>
              <a:spcBef>
                <a:spcPts val="375"/>
              </a:spcBef>
              <a:spcAft>
                <a:spcPts val="0"/>
              </a:spcAft>
              <a:buSzPts val="2500"/>
              <a:buChar char="✧"/>
            </a:pPr>
            <a:r>
              <a:rPr lang="en-US" sz="2500"/>
              <a:t> </a:t>
            </a:r>
            <a:r>
              <a:rPr lang="en-US" sz="2800"/>
              <a:t>Root Genetics in the Field to Understand Drought Adaptation and Carbon Sequestration (CSU)</a:t>
            </a:r>
            <a:endParaRPr sz="2500"/>
          </a:p>
          <a:p>
            <a:pPr indent="-12700" lvl="1" marL="514350" rtl="0" algn="l">
              <a:lnSpc>
                <a:spcPct val="80000"/>
              </a:lnSpc>
              <a:spcBef>
                <a:spcPts val="375"/>
              </a:spcBef>
              <a:spcAft>
                <a:spcPts val="0"/>
              </a:spcAft>
              <a:buSzPts val="2500"/>
              <a:buNone/>
            </a:pPr>
            <a:r>
              <a:t/>
            </a:r>
            <a:endParaRPr sz="2500"/>
          </a:p>
          <a:p>
            <a:pPr indent="0" lvl="0" marL="171450" rtl="0" algn="l">
              <a:lnSpc>
                <a:spcPct val="80000"/>
              </a:lnSpc>
              <a:spcBef>
                <a:spcPts val="750"/>
              </a:spcBef>
              <a:spcAft>
                <a:spcPts val="0"/>
              </a:spcAft>
              <a:buClr>
                <a:srgbClr val="3E511E"/>
              </a:buClr>
              <a:buSzPts val="2800"/>
              <a:buFont typeface="Noto Sans Symbols"/>
              <a:buNone/>
            </a:pPr>
            <a:r>
              <a:t/>
            </a:r>
            <a:endParaRPr sz="2800"/>
          </a:p>
          <a:p>
            <a:pPr indent="0" lvl="1" marL="342900" rtl="0" algn="l">
              <a:lnSpc>
                <a:spcPct val="80000"/>
              </a:lnSpc>
              <a:spcBef>
                <a:spcPts val="375"/>
              </a:spcBef>
              <a:spcAft>
                <a:spcPts val="0"/>
              </a:spcAft>
              <a:buSzPts val="2500"/>
              <a:buNone/>
            </a:pPr>
            <a:r>
              <a:t/>
            </a:r>
            <a:endParaRPr sz="2500"/>
          </a:p>
          <a:p>
            <a:pPr indent="0" lvl="0" marL="171450" rtl="0" algn="l">
              <a:lnSpc>
                <a:spcPct val="80000"/>
              </a:lnSpc>
              <a:spcBef>
                <a:spcPts val="750"/>
              </a:spcBef>
              <a:spcAft>
                <a:spcPts val="0"/>
              </a:spcAft>
              <a:buClr>
                <a:srgbClr val="3E511E"/>
              </a:buClr>
              <a:buSzPts val="2800"/>
              <a:buFont typeface="Noto Sans Symbols"/>
              <a:buNone/>
            </a:pPr>
            <a:r>
              <a:t/>
            </a:r>
            <a:endParaRPr sz="2800"/>
          </a:p>
          <a:p>
            <a:pPr indent="-38100" lvl="0" marL="171450" rtl="0" algn="l">
              <a:lnSpc>
                <a:spcPct val="80000"/>
              </a:lnSpc>
              <a:spcBef>
                <a:spcPts val="750"/>
              </a:spcBef>
              <a:spcAft>
                <a:spcPts val="0"/>
              </a:spcAft>
              <a:buSzPts val="2100"/>
              <a:buNone/>
            </a:pPr>
            <a:r>
              <a:t/>
            </a:r>
            <a:endParaRPr/>
          </a:p>
        </p:txBody>
      </p:sp>
      <p:pic>
        <p:nvPicPr>
          <p:cNvPr id="146" name="Google Shape;146;p15"/>
          <p:cNvPicPr preferRelativeResize="0"/>
          <p:nvPr/>
        </p:nvPicPr>
        <p:blipFill rotWithShape="1">
          <a:blip r:embed="rId3">
            <a:alphaModFix/>
          </a:blip>
          <a:srcRect b="0" l="0" r="0" t="0"/>
          <a:stretch/>
        </p:blipFill>
        <p:spPr>
          <a:xfrm>
            <a:off x="5872766" y="1103481"/>
            <a:ext cx="2627290" cy="1082813"/>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50" name="Shape 150"/>
        <p:cNvGrpSpPr/>
        <p:nvPr/>
      </p:nvGrpSpPr>
      <p:grpSpPr>
        <a:xfrm>
          <a:off x="0" y="0"/>
          <a:ext cx="0" cy="0"/>
          <a:chOff x="0" y="0"/>
          <a:chExt cx="0" cy="0"/>
        </a:xfrm>
      </p:grpSpPr>
      <p:sp>
        <p:nvSpPr>
          <p:cNvPr id="151" name="Google Shape;151;p16"/>
          <p:cNvSpPr txBox="1"/>
          <p:nvPr>
            <p:ph type="title"/>
          </p:nvPr>
        </p:nvSpPr>
        <p:spPr>
          <a:xfrm>
            <a:off x="551377" y="554712"/>
            <a:ext cx="7886700" cy="994172"/>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rgbClr val="0E5C04"/>
              </a:buClr>
              <a:buSzPts val="3300"/>
              <a:buFont typeface="Nunito"/>
              <a:buNone/>
            </a:pPr>
            <a:r>
              <a:rPr b="1" lang="en-US">
                <a:solidFill>
                  <a:srgbClr val="0E5C04"/>
                </a:solidFill>
                <a:latin typeface="Nunito"/>
                <a:ea typeface="Nunito"/>
                <a:cs typeface="Nunito"/>
                <a:sym typeface="Nunito"/>
              </a:rPr>
              <a:t>Legislative Update - Phenotyping</a:t>
            </a:r>
            <a:endParaRPr/>
          </a:p>
        </p:txBody>
      </p:sp>
      <p:sp>
        <p:nvSpPr>
          <p:cNvPr id="152" name="Google Shape;152;p16"/>
          <p:cNvSpPr txBox="1"/>
          <p:nvPr>
            <p:ph idx="1" type="body"/>
          </p:nvPr>
        </p:nvSpPr>
        <p:spPr>
          <a:xfrm>
            <a:off x="551376" y="2045612"/>
            <a:ext cx="8038831" cy="3263504"/>
          </a:xfrm>
          <a:prstGeom prst="rect">
            <a:avLst/>
          </a:prstGeom>
          <a:noFill/>
          <a:ln>
            <a:noFill/>
          </a:ln>
        </p:spPr>
        <p:txBody>
          <a:bodyPr anchorCtr="0" anchor="t" bIns="45700" lIns="91425" spcFirstLastPara="1" rIns="91425" wrap="square" tIns="45700">
            <a:noAutofit/>
          </a:bodyPr>
          <a:lstStyle/>
          <a:p>
            <a:pPr indent="0" lvl="0" marL="0" rtl="0" algn="just">
              <a:lnSpc>
                <a:spcPct val="90000"/>
              </a:lnSpc>
              <a:spcBef>
                <a:spcPts val="0"/>
              </a:spcBef>
              <a:spcAft>
                <a:spcPts val="0"/>
              </a:spcAft>
              <a:buSzPts val="3200"/>
              <a:buNone/>
            </a:pPr>
            <a:r>
              <a:rPr lang="en-US" sz="3200"/>
              <a:t>Since 2015, G2F Executive committee, along with several university Government Relations offices and NCGA and ICGA, began talking to federal agencies and key Congressmen and Senators about federal funding for phenotyping</a:t>
            </a:r>
            <a:endParaRPr/>
          </a:p>
          <a:p>
            <a:pPr indent="-38100" lvl="0" marL="171450" rtl="0" algn="l">
              <a:lnSpc>
                <a:spcPct val="90000"/>
              </a:lnSpc>
              <a:spcBef>
                <a:spcPts val="750"/>
              </a:spcBef>
              <a:spcAft>
                <a:spcPts val="0"/>
              </a:spcAft>
              <a:buSzPts val="2100"/>
              <a:buNone/>
            </a:pPr>
            <a:r>
              <a:t/>
            </a:r>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56" name="Shape 156"/>
        <p:cNvGrpSpPr/>
        <p:nvPr/>
      </p:nvGrpSpPr>
      <p:grpSpPr>
        <a:xfrm>
          <a:off x="0" y="0"/>
          <a:ext cx="0" cy="0"/>
          <a:chOff x="0" y="0"/>
          <a:chExt cx="0" cy="0"/>
        </a:xfrm>
      </p:grpSpPr>
      <p:sp>
        <p:nvSpPr>
          <p:cNvPr id="157" name="Google Shape;157;p17"/>
          <p:cNvSpPr txBox="1"/>
          <p:nvPr>
            <p:ph type="title"/>
          </p:nvPr>
        </p:nvSpPr>
        <p:spPr>
          <a:xfrm>
            <a:off x="551377" y="554712"/>
            <a:ext cx="7886700" cy="994172"/>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rgbClr val="0E5C04"/>
              </a:buClr>
              <a:buSzPts val="3300"/>
              <a:buFont typeface="Nunito"/>
              <a:buNone/>
            </a:pPr>
            <a:r>
              <a:rPr b="1" lang="en-US">
                <a:solidFill>
                  <a:srgbClr val="0E5C04"/>
                </a:solidFill>
                <a:latin typeface="Nunito"/>
                <a:ea typeface="Nunito"/>
                <a:cs typeface="Nunito"/>
                <a:sym typeface="Nunito"/>
              </a:rPr>
              <a:t>Legislative Update - Phenotyping</a:t>
            </a:r>
            <a:endParaRPr/>
          </a:p>
        </p:txBody>
      </p:sp>
      <p:sp>
        <p:nvSpPr>
          <p:cNvPr id="158" name="Google Shape;158;p17"/>
          <p:cNvSpPr txBox="1"/>
          <p:nvPr>
            <p:ph idx="1" type="body"/>
          </p:nvPr>
        </p:nvSpPr>
        <p:spPr>
          <a:xfrm>
            <a:off x="551377" y="1797247"/>
            <a:ext cx="7886700" cy="4204307"/>
          </a:xfrm>
          <a:prstGeom prst="rect">
            <a:avLst/>
          </a:prstGeom>
          <a:noFill/>
          <a:ln>
            <a:noFill/>
          </a:ln>
        </p:spPr>
        <p:txBody>
          <a:bodyPr anchorCtr="0" anchor="t" bIns="45700" lIns="91425" spcFirstLastPara="1" rIns="91425" wrap="square" tIns="45700">
            <a:noAutofit/>
          </a:bodyPr>
          <a:lstStyle/>
          <a:p>
            <a:pPr indent="-203200" lvl="0" marL="171450" rtl="0" algn="l">
              <a:lnSpc>
                <a:spcPct val="80000"/>
              </a:lnSpc>
              <a:spcBef>
                <a:spcPts val="0"/>
              </a:spcBef>
              <a:spcAft>
                <a:spcPts val="0"/>
              </a:spcAft>
              <a:buClr>
                <a:srgbClr val="3E511E"/>
              </a:buClr>
              <a:buSzPts val="3200"/>
              <a:buFont typeface="Noto Sans Symbols"/>
              <a:buChar char="✧"/>
            </a:pPr>
            <a:r>
              <a:rPr lang="en-US" sz="3200"/>
              <a:t>Language inserted into FY2017 –FY2019 Federal Senate Budget Report supporting phenotyping through USDA</a:t>
            </a:r>
            <a:endParaRPr/>
          </a:p>
          <a:p>
            <a:pPr indent="-203200" lvl="0" marL="171450" rtl="0" algn="l">
              <a:lnSpc>
                <a:spcPct val="80000"/>
              </a:lnSpc>
              <a:spcBef>
                <a:spcPts val="750"/>
              </a:spcBef>
              <a:spcAft>
                <a:spcPts val="0"/>
              </a:spcAft>
              <a:buClr>
                <a:srgbClr val="3E511E"/>
              </a:buClr>
              <a:buSzPts val="3200"/>
              <a:buFont typeface="Noto Sans Symbols"/>
              <a:buChar char="✧"/>
            </a:pPr>
            <a:r>
              <a:rPr lang="en-US" sz="3200"/>
              <a:t>Language inserted into FY2018 &amp; 2019 Federal House Budget Report supporting phenotyping</a:t>
            </a:r>
            <a:endParaRPr/>
          </a:p>
          <a:p>
            <a:pPr indent="-203200" lvl="0" marL="171450" rtl="0" algn="l">
              <a:lnSpc>
                <a:spcPct val="80000"/>
              </a:lnSpc>
              <a:spcBef>
                <a:spcPts val="750"/>
              </a:spcBef>
              <a:spcAft>
                <a:spcPts val="0"/>
              </a:spcAft>
              <a:buClr>
                <a:srgbClr val="3E511E"/>
              </a:buClr>
              <a:buSzPts val="3200"/>
              <a:buFont typeface="Noto Sans Symbols"/>
              <a:buChar char="✧"/>
            </a:pPr>
            <a:r>
              <a:rPr lang="en-US" sz="3200"/>
              <a:t> Resulted in $1.25 million to Genomes To Fields the past two years coming through USDA GEM program</a:t>
            </a:r>
            <a:endParaRPr/>
          </a:p>
          <a:p>
            <a:pPr indent="-38100" lvl="0" marL="171450" rtl="0" algn="l">
              <a:lnSpc>
                <a:spcPct val="80000"/>
              </a:lnSpc>
              <a:spcBef>
                <a:spcPts val="750"/>
              </a:spcBef>
              <a:spcAft>
                <a:spcPts val="0"/>
              </a:spcAft>
              <a:buSzPts val="2100"/>
              <a:buNone/>
            </a:pPr>
            <a:r>
              <a:t/>
            </a:r>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62" name="Shape 162"/>
        <p:cNvGrpSpPr/>
        <p:nvPr/>
      </p:nvGrpSpPr>
      <p:grpSpPr>
        <a:xfrm>
          <a:off x="0" y="0"/>
          <a:ext cx="0" cy="0"/>
          <a:chOff x="0" y="0"/>
          <a:chExt cx="0" cy="0"/>
        </a:xfrm>
      </p:grpSpPr>
      <p:sp>
        <p:nvSpPr>
          <p:cNvPr id="163" name="Google Shape;163;p18"/>
          <p:cNvSpPr txBox="1"/>
          <p:nvPr>
            <p:ph idx="1" type="body"/>
          </p:nvPr>
        </p:nvSpPr>
        <p:spPr>
          <a:xfrm>
            <a:off x="0" y="364898"/>
            <a:ext cx="8991600" cy="6109023"/>
          </a:xfrm>
          <a:prstGeom prst="rect">
            <a:avLst/>
          </a:prstGeom>
          <a:noFill/>
          <a:ln>
            <a:noFill/>
          </a:ln>
        </p:spPr>
        <p:txBody>
          <a:bodyPr anchorCtr="0" anchor="t" bIns="45700" lIns="91425" spcFirstLastPara="1" rIns="91425" wrap="square" tIns="45700">
            <a:noAutofit/>
          </a:bodyPr>
          <a:lstStyle/>
          <a:p>
            <a:pPr indent="0" lvl="0" marL="0" rtl="0" algn="l">
              <a:lnSpc>
                <a:spcPct val="80000"/>
              </a:lnSpc>
              <a:spcBef>
                <a:spcPts val="0"/>
              </a:spcBef>
              <a:spcAft>
                <a:spcPts val="0"/>
              </a:spcAft>
              <a:buSzPts val="2100"/>
              <a:buNone/>
            </a:pPr>
            <a:r>
              <a:t/>
            </a:r>
            <a:endParaRPr/>
          </a:p>
          <a:p>
            <a:pPr indent="-38100" lvl="0" marL="171450" rtl="0" algn="l">
              <a:lnSpc>
                <a:spcPct val="80000"/>
              </a:lnSpc>
              <a:spcBef>
                <a:spcPts val="750"/>
              </a:spcBef>
              <a:spcAft>
                <a:spcPts val="0"/>
              </a:spcAft>
              <a:buClr>
                <a:srgbClr val="3E511E"/>
              </a:buClr>
              <a:buSzPts val="2100"/>
              <a:buFont typeface="Noto Sans Symbols"/>
              <a:buNone/>
            </a:pPr>
            <a:r>
              <a:t/>
            </a:r>
            <a:endParaRPr/>
          </a:p>
          <a:p>
            <a:pPr indent="-38100" lvl="0" marL="171450" rtl="0" algn="l">
              <a:lnSpc>
                <a:spcPct val="80000"/>
              </a:lnSpc>
              <a:spcBef>
                <a:spcPts val="750"/>
              </a:spcBef>
              <a:spcAft>
                <a:spcPts val="0"/>
              </a:spcAft>
              <a:buClr>
                <a:srgbClr val="3E511E"/>
              </a:buClr>
              <a:buSzPts val="2100"/>
              <a:buFont typeface="Noto Sans Symbols"/>
              <a:buNone/>
            </a:pPr>
            <a:r>
              <a:t/>
            </a:r>
            <a:endParaRPr/>
          </a:p>
          <a:p>
            <a:pPr indent="-38100" lvl="0" marL="171450" rtl="0" algn="l">
              <a:lnSpc>
                <a:spcPct val="80000"/>
              </a:lnSpc>
              <a:spcBef>
                <a:spcPts val="750"/>
              </a:spcBef>
              <a:spcAft>
                <a:spcPts val="0"/>
              </a:spcAft>
              <a:buClr>
                <a:srgbClr val="3E511E"/>
              </a:buClr>
              <a:buSzPts val="2100"/>
              <a:buFont typeface="Noto Sans Symbols"/>
              <a:buNone/>
            </a:pPr>
            <a:r>
              <a:t/>
            </a:r>
            <a:endParaRPr/>
          </a:p>
          <a:p>
            <a:pPr indent="-38100" lvl="0" marL="171450" rtl="0" algn="l">
              <a:lnSpc>
                <a:spcPct val="80000"/>
              </a:lnSpc>
              <a:spcBef>
                <a:spcPts val="750"/>
              </a:spcBef>
              <a:spcAft>
                <a:spcPts val="0"/>
              </a:spcAft>
              <a:buClr>
                <a:srgbClr val="3E511E"/>
              </a:buClr>
              <a:buSzPts val="2100"/>
              <a:buFont typeface="Noto Sans Symbols"/>
              <a:buNone/>
            </a:pPr>
            <a:r>
              <a:t/>
            </a:r>
            <a:endParaRPr/>
          </a:p>
          <a:p>
            <a:pPr indent="-171450" lvl="0" marL="171450" rtl="0" algn="l">
              <a:lnSpc>
                <a:spcPct val="80000"/>
              </a:lnSpc>
              <a:spcBef>
                <a:spcPts val="750"/>
              </a:spcBef>
              <a:spcAft>
                <a:spcPts val="0"/>
              </a:spcAft>
              <a:buClr>
                <a:srgbClr val="3E511E"/>
              </a:buClr>
              <a:buSzPts val="2100"/>
              <a:buFont typeface="Noto Sans Symbols"/>
              <a:buChar char="✧"/>
            </a:pPr>
            <a:r>
              <a:rPr lang="en-US"/>
              <a:t>    </a:t>
            </a:r>
            <a:endParaRPr/>
          </a:p>
          <a:p>
            <a:pPr indent="-69850" lvl="0" marL="171450" rtl="0" algn="l">
              <a:lnSpc>
                <a:spcPct val="80000"/>
              </a:lnSpc>
              <a:spcBef>
                <a:spcPts val="750"/>
              </a:spcBef>
              <a:spcAft>
                <a:spcPts val="0"/>
              </a:spcAft>
              <a:buClr>
                <a:srgbClr val="3E511E"/>
              </a:buClr>
              <a:buSzPts val="1600"/>
              <a:buFont typeface="Noto Sans Symbols"/>
              <a:buNone/>
            </a:pPr>
            <a:r>
              <a:t/>
            </a:r>
            <a:endParaRPr sz="1600"/>
          </a:p>
          <a:p>
            <a:pPr indent="0" lvl="0" marL="0" rtl="0" algn="l">
              <a:lnSpc>
                <a:spcPct val="80000"/>
              </a:lnSpc>
              <a:spcBef>
                <a:spcPts val="750"/>
              </a:spcBef>
              <a:spcAft>
                <a:spcPts val="0"/>
              </a:spcAft>
              <a:buSzPts val="1600"/>
              <a:buNone/>
            </a:pPr>
            <a:r>
              <a:rPr lang="en-US" sz="1600"/>
              <a:t>       Sophia Magill                Leslee Gilbert	          Carina Marquez-               John Latini, Penn State</a:t>
            </a:r>
            <a:endParaRPr/>
          </a:p>
          <a:p>
            <a:pPr indent="0" lvl="0" marL="0" rtl="0" algn="l">
              <a:lnSpc>
                <a:spcPct val="80000"/>
              </a:lnSpc>
              <a:spcBef>
                <a:spcPts val="750"/>
              </a:spcBef>
              <a:spcAft>
                <a:spcPts val="0"/>
              </a:spcAft>
              <a:buSzPts val="1600"/>
              <a:buNone/>
            </a:pPr>
            <a:r>
              <a:rPr lang="en-US" sz="1600"/>
              <a:t>       ISU Director of              VP Van Scoyoc         Oberhoffner, Federal         Director Federal Relations</a:t>
            </a:r>
            <a:endParaRPr/>
          </a:p>
          <a:p>
            <a:pPr indent="0" lvl="0" marL="0" rtl="0" algn="l">
              <a:lnSpc>
                <a:spcPct val="80000"/>
              </a:lnSpc>
              <a:spcBef>
                <a:spcPts val="750"/>
              </a:spcBef>
              <a:spcAft>
                <a:spcPts val="0"/>
              </a:spcAft>
              <a:buSzPts val="1600"/>
              <a:buNone/>
            </a:pPr>
            <a:r>
              <a:rPr lang="en-US" sz="1600"/>
              <a:t>      Federal Relations            (ISU lobbyist)         Relations UW-Madison</a:t>
            </a:r>
            <a:endParaRPr/>
          </a:p>
          <a:p>
            <a:pPr indent="-69850" lvl="0" marL="171450" rtl="0" algn="l">
              <a:lnSpc>
                <a:spcPct val="80000"/>
              </a:lnSpc>
              <a:spcBef>
                <a:spcPts val="750"/>
              </a:spcBef>
              <a:spcAft>
                <a:spcPts val="0"/>
              </a:spcAft>
              <a:buClr>
                <a:srgbClr val="3E511E"/>
              </a:buClr>
              <a:buSzPts val="1600"/>
              <a:buFont typeface="Noto Sans Symbols"/>
              <a:buNone/>
            </a:pPr>
            <a:r>
              <a:t/>
            </a:r>
            <a:endParaRPr sz="1600"/>
          </a:p>
          <a:p>
            <a:pPr indent="0" lvl="0" marL="0" rtl="0" algn="l">
              <a:lnSpc>
                <a:spcPct val="80000"/>
              </a:lnSpc>
              <a:spcBef>
                <a:spcPts val="750"/>
              </a:spcBef>
              <a:spcAft>
                <a:spcPts val="0"/>
              </a:spcAft>
              <a:buSzPts val="1600"/>
              <a:buNone/>
            </a:pPr>
            <a:r>
              <a:t/>
            </a:r>
            <a:endParaRPr sz="1600"/>
          </a:p>
          <a:p>
            <a:pPr indent="0" lvl="0" marL="0" rtl="0" algn="l">
              <a:lnSpc>
                <a:spcPct val="80000"/>
              </a:lnSpc>
              <a:spcBef>
                <a:spcPts val="750"/>
              </a:spcBef>
              <a:spcAft>
                <a:spcPts val="0"/>
              </a:spcAft>
              <a:buSzPts val="1600"/>
              <a:buNone/>
            </a:pPr>
            <a:r>
              <a:t/>
            </a:r>
            <a:endParaRPr sz="1600"/>
          </a:p>
          <a:p>
            <a:pPr indent="0" lvl="0" marL="0" rtl="0" algn="l">
              <a:lnSpc>
                <a:spcPct val="80000"/>
              </a:lnSpc>
              <a:spcBef>
                <a:spcPts val="750"/>
              </a:spcBef>
              <a:spcAft>
                <a:spcPts val="0"/>
              </a:spcAft>
              <a:buSzPts val="1600"/>
              <a:buNone/>
            </a:pPr>
            <a:r>
              <a:t/>
            </a:r>
            <a:endParaRPr sz="1600"/>
          </a:p>
          <a:p>
            <a:pPr indent="0" lvl="0" marL="0" rtl="0" algn="l">
              <a:lnSpc>
                <a:spcPct val="80000"/>
              </a:lnSpc>
              <a:spcBef>
                <a:spcPts val="750"/>
              </a:spcBef>
              <a:spcAft>
                <a:spcPts val="0"/>
              </a:spcAft>
              <a:buSzPts val="1600"/>
              <a:buNone/>
            </a:pPr>
            <a:r>
              <a:t/>
            </a:r>
            <a:endParaRPr sz="1600"/>
          </a:p>
          <a:p>
            <a:pPr indent="0" lvl="0" marL="0" rtl="0" algn="l">
              <a:lnSpc>
                <a:spcPct val="80000"/>
              </a:lnSpc>
              <a:spcBef>
                <a:spcPts val="750"/>
              </a:spcBef>
              <a:spcAft>
                <a:spcPts val="0"/>
              </a:spcAft>
              <a:buSzPts val="1600"/>
              <a:buNone/>
            </a:pPr>
            <a:r>
              <a:t/>
            </a:r>
            <a:endParaRPr sz="1600"/>
          </a:p>
          <a:p>
            <a:pPr indent="0" lvl="0" marL="0" rtl="0" algn="l">
              <a:lnSpc>
                <a:spcPct val="80000"/>
              </a:lnSpc>
              <a:spcBef>
                <a:spcPts val="750"/>
              </a:spcBef>
              <a:spcAft>
                <a:spcPts val="0"/>
              </a:spcAft>
              <a:buSzPts val="1600"/>
              <a:buNone/>
            </a:pPr>
            <a:r>
              <a:rPr lang="en-US" sz="1600"/>
              <a:t>       Channing Riggs                 Diane Miller                   Connor Hamburg               Kevin Studer</a:t>
            </a:r>
            <a:endParaRPr/>
          </a:p>
          <a:p>
            <a:pPr indent="0" lvl="0" marL="0" rtl="0" algn="l">
              <a:lnSpc>
                <a:spcPct val="80000"/>
              </a:lnSpc>
              <a:spcBef>
                <a:spcPts val="750"/>
              </a:spcBef>
              <a:spcAft>
                <a:spcPts val="0"/>
              </a:spcAft>
              <a:buSzPts val="1600"/>
              <a:buNone/>
            </a:pPr>
            <a:r>
              <a:rPr lang="en-US" sz="1600"/>
              <a:t>      UMN Director of           Cornell Director of                       NCGA                             ICGA</a:t>
            </a:r>
            <a:endParaRPr/>
          </a:p>
          <a:p>
            <a:pPr indent="0" lvl="0" marL="0" rtl="0" algn="l">
              <a:lnSpc>
                <a:spcPct val="80000"/>
              </a:lnSpc>
              <a:spcBef>
                <a:spcPts val="750"/>
              </a:spcBef>
              <a:spcAft>
                <a:spcPts val="0"/>
              </a:spcAft>
              <a:buSzPts val="1600"/>
              <a:buNone/>
            </a:pPr>
            <a:r>
              <a:rPr lang="en-US" sz="1600"/>
              <a:t>      Federal Relations           Federal Relations</a:t>
            </a:r>
            <a:endParaRPr/>
          </a:p>
        </p:txBody>
      </p:sp>
      <p:sp>
        <p:nvSpPr>
          <p:cNvPr id="164" name="Google Shape;164;p18"/>
          <p:cNvSpPr txBox="1"/>
          <p:nvPr>
            <p:ph type="title"/>
          </p:nvPr>
        </p:nvSpPr>
        <p:spPr>
          <a:xfrm>
            <a:off x="150015" y="39141"/>
            <a:ext cx="7886700" cy="827129"/>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rgbClr val="1E4E79"/>
              </a:buClr>
              <a:buSzPts val="3300"/>
              <a:buFont typeface="Calibri"/>
              <a:buNone/>
            </a:pPr>
            <a:r>
              <a:rPr lang="en-US"/>
              <a:t>Thanks to those responsible</a:t>
            </a:r>
            <a:endParaRPr/>
          </a:p>
        </p:txBody>
      </p:sp>
      <p:sp>
        <p:nvSpPr>
          <p:cNvPr descr="Image result for leslee gilbert" id="165" name="Google Shape;165;p18"/>
          <p:cNvSpPr/>
          <p:nvPr/>
        </p:nvSpPr>
        <p:spPr>
          <a:xfrm>
            <a:off x="3143250" y="1700213"/>
            <a:ext cx="2857500" cy="3457575"/>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descr="Image result for leslee gilbert" id="166" name="Google Shape;166;p18"/>
          <p:cNvSpPr/>
          <p:nvPr/>
        </p:nvSpPr>
        <p:spPr>
          <a:xfrm>
            <a:off x="3295650" y="1852613"/>
            <a:ext cx="2857500" cy="3457575"/>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pic>
        <p:nvPicPr>
          <p:cNvPr id="167" name="Google Shape;167;p18"/>
          <p:cNvPicPr preferRelativeResize="0"/>
          <p:nvPr/>
        </p:nvPicPr>
        <p:blipFill rotWithShape="1">
          <a:blip r:embed="rId3">
            <a:alphaModFix/>
          </a:blip>
          <a:srcRect b="0" l="0" r="0" t="0"/>
          <a:stretch/>
        </p:blipFill>
        <p:spPr>
          <a:xfrm>
            <a:off x="2068081" y="810829"/>
            <a:ext cx="1560923" cy="1886012"/>
          </a:xfrm>
          <a:prstGeom prst="rect">
            <a:avLst/>
          </a:prstGeom>
          <a:noFill/>
          <a:ln>
            <a:noFill/>
          </a:ln>
        </p:spPr>
      </p:pic>
      <p:pic>
        <p:nvPicPr>
          <p:cNvPr id="168" name="Google Shape;168;p18"/>
          <p:cNvPicPr preferRelativeResize="0"/>
          <p:nvPr/>
        </p:nvPicPr>
        <p:blipFill rotWithShape="1">
          <a:blip r:embed="rId4">
            <a:alphaModFix/>
          </a:blip>
          <a:srcRect b="0" l="0" r="0" t="0"/>
          <a:stretch/>
        </p:blipFill>
        <p:spPr>
          <a:xfrm>
            <a:off x="143699" y="810829"/>
            <a:ext cx="1504797" cy="1886012"/>
          </a:xfrm>
          <a:prstGeom prst="rect">
            <a:avLst/>
          </a:prstGeom>
          <a:noFill/>
          <a:ln>
            <a:noFill/>
          </a:ln>
        </p:spPr>
      </p:pic>
      <p:pic>
        <p:nvPicPr>
          <p:cNvPr id="169" name="Google Shape;169;p18"/>
          <p:cNvPicPr preferRelativeResize="0"/>
          <p:nvPr/>
        </p:nvPicPr>
        <p:blipFill rotWithShape="1">
          <a:blip r:embed="rId5">
            <a:alphaModFix/>
          </a:blip>
          <a:srcRect b="0" l="0" r="0" t="0"/>
          <a:stretch/>
        </p:blipFill>
        <p:spPr>
          <a:xfrm>
            <a:off x="5718209" y="810829"/>
            <a:ext cx="2500556" cy="1886012"/>
          </a:xfrm>
          <a:prstGeom prst="rect">
            <a:avLst/>
          </a:prstGeom>
          <a:noFill/>
          <a:ln>
            <a:noFill/>
          </a:ln>
        </p:spPr>
      </p:pic>
      <p:pic>
        <p:nvPicPr>
          <p:cNvPr id="170" name="Google Shape;170;p18"/>
          <p:cNvPicPr preferRelativeResize="0"/>
          <p:nvPr/>
        </p:nvPicPr>
        <p:blipFill rotWithShape="1">
          <a:blip r:embed="rId6">
            <a:alphaModFix/>
          </a:blip>
          <a:srcRect b="0" l="0" r="0" t="0"/>
          <a:stretch/>
        </p:blipFill>
        <p:spPr>
          <a:xfrm>
            <a:off x="4028989" y="810829"/>
            <a:ext cx="1350367" cy="1886012"/>
          </a:xfrm>
          <a:prstGeom prst="rect">
            <a:avLst/>
          </a:prstGeom>
          <a:noFill/>
          <a:ln>
            <a:noFill/>
          </a:ln>
        </p:spPr>
      </p:pic>
      <p:pic>
        <p:nvPicPr>
          <p:cNvPr id="171" name="Google Shape;171;p18"/>
          <p:cNvPicPr preferRelativeResize="0"/>
          <p:nvPr/>
        </p:nvPicPr>
        <p:blipFill rotWithShape="1">
          <a:blip r:embed="rId7">
            <a:alphaModFix/>
          </a:blip>
          <a:srcRect b="0" l="0" r="0" t="0"/>
          <a:stretch/>
        </p:blipFill>
        <p:spPr>
          <a:xfrm>
            <a:off x="4412464" y="3811607"/>
            <a:ext cx="1103819" cy="1551092"/>
          </a:xfrm>
          <a:prstGeom prst="rect">
            <a:avLst/>
          </a:prstGeom>
          <a:noFill/>
          <a:ln>
            <a:noFill/>
          </a:ln>
        </p:spPr>
      </p:pic>
      <p:pic>
        <p:nvPicPr>
          <p:cNvPr id="172" name="Google Shape;172;p18"/>
          <p:cNvPicPr preferRelativeResize="0"/>
          <p:nvPr/>
        </p:nvPicPr>
        <p:blipFill rotWithShape="1">
          <a:blip r:embed="rId8">
            <a:alphaModFix/>
          </a:blip>
          <a:srcRect b="0" l="0" r="0" t="0"/>
          <a:stretch/>
        </p:blipFill>
        <p:spPr>
          <a:xfrm>
            <a:off x="6329140" y="3835439"/>
            <a:ext cx="991724" cy="1590037"/>
          </a:xfrm>
          <a:prstGeom prst="rect">
            <a:avLst/>
          </a:prstGeom>
          <a:noFill/>
          <a:ln>
            <a:noFill/>
          </a:ln>
        </p:spPr>
      </p:pic>
      <p:pic>
        <p:nvPicPr>
          <p:cNvPr id="173" name="Google Shape;173;p18"/>
          <p:cNvPicPr preferRelativeResize="0"/>
          <p:nvPr/>
        </p:nvPicPr>
        <p:blipFill rotWithShape="1">
          <a:blip r:embed="rId9">
            <a:alphaModFix/>
          </a:blip>
          <a:srcRect b="0" l="0" r="0" t="0"/>
          <a:stretch/>
        </p:blipFill>
        <p:spPr>
          <a:xfrm>
            <a:off x="239677" y="3845704"/>
            <a:ext cx="1594340" cy="1569506"/>
          </a:xfrm>
          <a:prstGeom prst="rect">
            <a:avLst/>
          </a:prstGeom>
          <a:noFill/>
          <a:ln>
            <a:noFill/>
          </a:ln>
        </p:spPr>
      </p:pic>
      <p:pic>
        <p:nvPicPr>
          <p:cNvPr descr="A person smiling for the camera&#10;&#10;Description generated with very high confidence" id="174" name="Google Shape;174;p18"/>
          <p:cNvPicPr preferRelativeResize="0"/>
          <p:nvPr/>
        </p:nvPicPr>
        <p:blipFill rotWithShape="1">
          <a:blip r:embed="rId10">
            <a:alphaModFix/>
          </a:blip>
          <a:srcRect b="0" l="0" r="0" t="0"/>
          <a:stretch/>
        </p:blipFill>
        <p:spPr>
          <a:xfrm>
            <a:off x="2401434" y="3873082"/>
            <a:ext cx="1035807" cy="1553710"/>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78" name="Shape 178"/>
        <p:cNvGrpSpPr/>
        <p:nvPr/>
      </p:nvGrpSpPr>
      <p:grpSpPr>
        <a:xfrm>
          <a:off x="0" y="0"/>
          <a:ext cx="0" cy="0"/>
          <a:chOff x="0" y="0"/>
          <a:chExt cx="0" cy="0"/>
        </a:xfrm>
      </p:grpSpPr>
      <p:sp>
        <p:nvSpPr>
          <p:cNvPr id="179" name="Google Shape;179;p19"/>
          <p:cNvSpPr txBox="1"/>
          <p:nvPr>
            <p:ph type="title"/>
          </p:nvPr>
        </p:nvSpPr>
        <p:spPr>
          <a:xfrm>
            <a:off x="628650" y="414240"/>
            <a:ext cx="7886700" cy="994172"/>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rgbClr val="0E5C04"/>
              </a:buClr>
              <a:buSzPts val="3300"/>
              <a:buFont typeface="Nunito"/>
              <a:buNone/>
            </a:pPr>
            <a:r>
              <a:rPr b="1" lang="en-US">
                <a:solidFill>
                  <a:srgbClr val="0E5C04"/>
                </a:solidFill>
                <a:latin typeface="Nunito"/>
                <a:ea typeface="Nunito"/>
                <a:cs typeface="Nunito"/>
                <a:sym typeface="Nunito"/>
              </a:rPr>
              <a:t>Farm Bill Update - Phenotyping</a:t>
            </a:r>
            <a:endParaRPr/>
          </a:p>
        </p:txBody>
      </p:sp>
      <p:sp>
        <p:nvSpPr>
          <p:cNvPr id="180" name="Google Shape;180;p19"/>
          <p:cNvSpPr txBox="1"/>
          <p:nvPr>
            <p:ph idx="1" type="body"/>
          </p:nvPr>
        </p:nvSpPr>
        <p:spPr>
          <a:xfrm>
            <a:off x="628650" y="1642701"/>
            <a:ext cx="7987316" cy="4680826"/>
          </a:xfrm>
          <a:prstGeom prst="rect">
            <a:avLst/>
          </a:prstGeom>
          <a:noFill/>
          <a:ln>
            <a:noFill/>
          </a:ln>
        </p:spPr>
        <p:txBody>
          <a:bodyPr anchorCtr="0" anchor="t" bIns="45700" lIns="91425" spcFirstLastPara="1" rIns="91425" wrap="square" tIns="45700">
            <a:noAutofit/>
          </a:bodyPr>
          <a:lstStyle/>
          <a:p>
            <a:pPr indent="-171450" lvl="0" marL="171450" rtl="0" algn="l">
              <a:lnSpc>
                <a:spcPct val="70000"/>
              </a:lnSpc>
              <a:spcBef>
                <a:spcPts val="0"/>
              </a:spcBef>
              <a:spcAft>
                <a:spcPts val="0"/>
              </a:spcAft>
              <a:buSzPts val="2405"/>
              <a:buChar char="✧"/>
            </a:pPr>
            <a:r>
              <a:rPr lang="en-US" sz="2405"/>
              <a:t>The ‘Plant Genome Mapping Program’ first appeared in 1990 Farm Bill</a:t>
            </a:r>
            <a:endParaRPr/>
          </a:p>
          <a:p>
            <a:pPr indent="-18732" lvl="0" marL="171450" rtl="0" algn="l">
              <a:lnSpc>
                <a:spcPct val="70000"/>
              </a:lnSpc>
              <a:spcBef>
                <a:spcPts val="750"/>
              </a:spcBef>
              <a:spcAft>
                <a:spcPts val="0"/>
              </a:spcAft>
              <a:buSzPts val="2405"/>
              <a:buNone/>
            </a:pPr>
            <a:r>
              <a:t/>
            </a:r>
            <a:endParaRPr sz="2405"/>
          </a:p>
          <a:p>
            <a:pPr indent="-18732" lvl="0" marL="171450" rtl="0" algn="l">
              <a:lnSpc>
                <a:spcPct val="70000"/>
              </a:lnSpc>
              <a:spcBef>
                <a:spcPts val="750"/>
              </a:spcBef>
              <a:spcAft>
                <a:spcPts val="0"/>
              </a:spcAft>
              <a:buSzPts val="2405"/>
              <a:buNone/>
            </a:pPr>
            <a:r>
              <a:t/>
            </a:r>
            <a:endParaRPr sz="2405"/>
          </a:p>
          <a:p>
            <a:pPr indent="-18732" lvl="0" marL="171450" rtl="0" algn="l">
              <a:lnSpc>
                <a:spcPct val="70000"/>
              </a:lnSpc>
              <a:spcBef>
                <a:spcPts val="750"/>
              </a:spcBef>
              <a:spcAft>
                <a:spcPts val="0"/>
              </a:spcAft>
              <a:buSzPts val="2405"/>
              <a:buNone/>
            </a:pPr>
            <a:r>
              <a:t/>
            </a:r>
            <a:endParaRPr sz="2405"/>
          </a:p>
          <a:p>
            <a:pPr indent="-171450" lvl="0" marL="171450" rtl="0" algn="l">
              <a:lnSpc>
                <a:spcPct val="70000"/>
              </a:lnSpc>
              <a:spcBef>
                <a:spcPts val="750"/>
              </a:spcBef>
              <a:spcAft>
                <a:spcPts val="0"/>
              </a:spcAft>
              <a:buSzPts val="2405"/>
              <a:buChar char="✧"/>
            </a:pPr>
            <a:r>
              <a:rPr lang="en-US" sz="2405"/>
              <a:t>Renamed the ‘Agricultural Genome Initiative’ in 1998</a:t>
            </a:r>
            <a:endParaRPr/>
          </a:p>
          <a:p>
            <a:pPr indent="-171449" lvl="1" marL="514350" rtl="0" algn="l">
              <a:lnSpc>
                <a:spcPct val="70000"/>
              </a:lnSpc>
              <a:spcBef>
                <a:spcPts val="375"/>
              </a:spcBef>
              <a:spcAft>
                <a:spcPts val="0"/>
              </a:spcAft>
              <a:buSzPts val="2405"/>
              <a:buChar char="✧"/>
            </a:pPr>
            <a:r>
              <a:rPr lang="en-US" sz="2405"/>
              <a:t>After National Plant Genome Initiative was funded</a:t>
            </a:r>
            <a:endParaRPr/>
          </a:p>
          <a:p>
            <a:pPr indent="-18732" lvl="1" marL="514350" rtl="0" algn="l">
              <a:lnSpc>
                <a:spcPct val="70000"/>
              </a:lnSpc>
              <a:spcBef>
                <a:spcPts val="375"/>
              </a:spcBef>
              <a:spcAft>
                <a:spcPts val="0"/>
              </a:spcAft>
              <a:buSzPts val="2405"/>
              <a:buNone/>
            </a:pPr>
            <a:r>
              <a:t/>
            </a:r>
            <a:endParaRPr sz="2405"/>
          </a:p>
          <a:p>
            <a:pPr indent="-18732" lvl="1" marL="514350" rtl="0" algn="l">
              <a:lnSpc>
                <a:spcPct val="70000"/>
              </a:lnSpc>
              <a:spcBef>
                <a:spcPts val="375"/>
              </a:spcBef>
              <a:spcAft>
                <a:spcPts val="0"/>
              </a:spcAft>
              <a:buSzPts val="2405"/>
              <a:buNone/>
            </a:pPr>
            <a:r>
              <a:t/>
            </a:r>
            <a:endParaRPr sz="2405"/>
          </a:p>
          <a:p>
            <a:pPr indent="-18732" lvl="1" marL="514350" rtl="0" algn="l">
              <a:lnSpc>
                <a:spcPct val="70000"/>
              </a:lnSpc>
              <a:spcBef>
                <a:spcPts val="375"/>
              </a:spcBef>
              <a:spcAft>
                <a:spcPts val="0"/>
              </a:spcAft>
              <a:buSzPts val="2405"/>
              <a:buNone/>
            </a:pPr>
            <a:r>
              <a:t/>
            </a:r>
            <a:endParaRPr sz="2405"/>
          </a:p>
          <a:p>
            <a:pPr indent="-18732" lvl="1" marL="514350" rtl="0" algn="l">
              <a:lnSpc>
                <a:spcPct val="70000"/>
              </a:lnSpc>
              <a:spcBef>
                <a:spcPts val="375"/>
              </a:spcBef>
              <a:spcAft>
                <a:spcPts val="0"/>
              </a:spcAft>
              <a:buSzPts val="2405"/>
              <a:buNone/>
            </a:pPr>
            <a:r>
              <a:t/>
            </a:r>
            <a:endParaRPr sz="2405"/>
          </a:p>
          <a:p>
            <a:pPr indent="-18732" lvl="1" marL="514350" rtl="0" algn="l">
              <a:lnSpc>
                <a:spcPct val="70000"/>
              </a:lnSpc>
              <a:spcBef>
                <a:spcPts val="375"/>
              </a:spcBef>
              <a:spcAft>
                <a:spcPts val="0"/>
              </a:spcAft>
              <a:buSzPts val="2405"/>
              <a:buNone/>
            </a:pPr>
            <a:r>
              <a:t/>
            </a:r>
            <a:endParaRPr sz="2405"/>
          </a:p>
          <a:p>
            <a:pPr indent="-171450" lvl="0" marL="171450" rtl="0" algn="l">
              <a:lnSpc>
                <a:spcPct val="70000"/>
              </a:lnSpc>
              <a:spcBef>
                <a:spcPts val="750"/>
              </a:spcBef>
              <a:spcAft>
                <a:spcPts val="0"/>
              </a:spcAft>
              <a:buClr>
                <a:srgbClr val="3E511E"/>
              </a:buClr>
              <a:buSzPts val="2405"/>
              <a:buFont typeface="Noto Sans Symbols"/>
              <a:buChar char="✧"/>
            </a:pPr>
            <a:r>
              <a:rPr lang="en-US" sz="2405"/>
              <a:t>However, funding never authorized in any Farm Bill</a:t>
            </a:r>
            <a:endParaRPr/>
          </a:p>
          <a:p>
            <a:pPr indent="-48133" lvl="0" marL="171450" rtl="0" algn="l">
              <a:lnSpc>
                <a:spcPct val="70000"/>
              </a:lnSpc>
              <a:spcBef>
                <a:spcPts val="750"/>
              </a:spcBef>
              <a:spcAft>
                <a:spcPts val="0"/>
              </a:spcAft>
              <a:buClr>
                <a:srgbClr val="3E511E"/>
              </a:buClr>
              <a:buSzPts val="1942"/>
              <a:buFont typeface="Noto Sans Symbols"/>
              <a:buNone/>
            </a:pPr>
            <a:r>
              <a:t/>
            </a:r>
            <a:endParaRPr sz="1942"/>
          </a:p>
          <a:p>
            <a:pPr indent="-48133" lvl="0" marL="171450" rtl="0" algn="l">
              <a:lnSpc>
                <a:spcPct val="70000"/>
              </a:lnSpc>
              <a:spcBef>
                <a:spcPts val="750"/>
              </a:spcBef>
              <a:spcAft>
                <a:spcPts val="0"/>
              </a:spcAft>
              <a:buSzPts val="1942"/>
              <a:buNone/>
            </a:pPr>
            <a:r>
              <a:t/>
            </a:r>
            <a:endParaRPr sz="1942"/>
          </a:p>
        </p:txBody>
      </p:sp>
      <p:pic>
        <p:nvPicPr>
          <p:cNvPr id="181" name="Google Shape;181;p19"/>
          <p:cNvPicPr preferRelativeResize="0"/>
          <p:nvPr/>
        </p:nvPicPr>
        <p:blipFill rotWithShape="1">
          <a:blip r:embed="rId3">
            <a:alphaModFix/>
          </a:blip>
          <a:srcRect b="0" l="0" r="0" t="0"/>
          <a:stretch/>
        </p:blipFill>
        <p:spPr>
          <a:xfrm>
            <a:off x="1432776" y="2245394"/>
            <a:ext cx="5805943" cy="768305"/>
          </a:xfrm>
          <a:prstGeom prst="rect">
            <a:avLst/>
          </a:prstGeom>
          <a:noFill/>
          <a:ln cap="flat" cmpd="sng" w="25400">
            <a:solidFill>
              <a:srgbClr val="0E5C04"/>
            </a:solidFill>
            <a:prstDash val="solid"/>
            <a:round/>
            <a:headEnd len="sm" w="sm" type="none"/>
            <a:tailEnd len="sm" w="sm" type="none"/>
          </a:ln>
        </p:spPr>
      </p:pic>
      <p:pic>
        <p:nvPicPr>
          <p:cNvPr id="182" name="Google Shape;182;p19"/>
          <p:cNvPicPr preferRelativeResize="0"/>
          <p:nvPr/>
        </p:nvPicPr>
        <p:blipFill rotWithShape="1">
          <a:blip r:embed="rId4">
            <a:alphaModFix/>
          </a:blip>
          <a:srcRect b="0" l="0" r="0" t="0"/>
          <a:stretch/>
        </p:blipFill>
        <p:spPr>
          <a:xfrm>
            <a:off x="1244421" y="4228453"/>
            <a:ext cx="6655157" cy="1129692"/>
          </a:xfrm>
          <a:prstGeom prst="rect">
            <a:avLst/>
          </a:prstGeom>
          <a:noFill/>
          <a:ln cap="flat" cmpd="sng" w="28575">
            <a:solidFill>
              <a:srgbClr val="0E5C04"/>
            </a:solidFill>
            <a:prstDash val="solid"/>
            <a:round/>
            <a:headEnd len="sm" w="sm" type="none"/>
            <a:tailEnd len="sm" w="sm" type="none"/>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86" name="Shape 186"/>
        <p:cNvGrpSpPr/>
        <p:nvPr/>
      </p:nvGrpSpPr>
      <p:grpSpPr>
        <a:xfrm>
          <a:off x="0" y="0"/>
          <a:ext cx="0" cy="0"/>
          <a:chOff x="0" y="0"/>
          <a:chExt cx="0" cy="0"/>
        </a:xfrm>
      </p:grpSpPr>
      <p:sp>
        <p:nvSpPr>
          <p:cNvPr id="187" name="Google Shape;187;p20"/>
          <p:cNvSpPr txBox="1"/>
          <p:nvPr>
            <p:ph type="title"/>
          </p:nvPr>
        </p:nvSpPr>
        <p:spPr>
          <a:xfrm>
            <a:off x="628650" y="857251"/>
            <a:ext cx="7886700" cy="994172"/>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rgbClr val="0E5C04"/>
              </a:buClr>
              <a:buSzPts val="3300"/>
              <a:buFont typeface="Nunito"/>
              <a:buNone/>
            </a:pPr>
            <a:r>
              <a:rPr b="1" lang="en-US">
                <a:solidFill>
                  <a:srgbClr val="0E5C04"/>
                </a:solidFill>
                <a:latin typeface="Nunito"/>
                <a:ea typeface="Nunito"/>
                <a:cs typeface="Nunito"/>
                <a:sym typeface="Nunito"/>
              </a:rPr>
              <a:t>Farm Bill Update - Phenotyping</a:t>
            </a:r>
            <a:endParaRPr/>
          </a:p>
        </p:txBody>
      </p:sp>
      <p:sp>
        <p:nvSpPr>
          <p:cNvPr id="188" name="Google Shape;188;p20"/>
          <p:cNvSpPr txBox="1"/>
          <p:nvPr>
            <p:ph idx="1" type="body"/>
          </p:nvPr>
        </p:nvSpPr>
        <p:spPr>
          <a:xfrm>
            <a:off x="628650" y="1797248"/>
            <a:ext cx="7886700" cy="3263504"/>
          </a:xfrm>
          <a:prstGeom prst="rect">
            <a:avLst/>
          </a:prstGeom>
          <a:noFill/>
          <a:ln>
            <a:noFill/>
          </a:ln>
        </p:spPr>
        <p:txBody>
          <a:bodyPr anchorCtr="0" anchor="t" bIns="45700" lIns="91425" spcFirstLastPara="1" rIns="91425" wrap="square" tIns="45700">
            <a:noAutofit/>
          </a:bodyPr>
          <a:lstStyle/>
          <a:p>
            <a:pPr indent="-203200" lvl="0" marL="171450" rtl="0" algn="l">
              <a:lnSpc>
                <a:spcPct val="90000"/>
              </a:lnSpc>
              <a:spcBef>
                <a:spcPts val="0"/>
              </a:spcBef>
              <a:spcAft>
                <a:spcPts val="0"/>
              </a:spcAft>
              <a:buSzPts val="3200"/>
              <a:buChar char="✧"/>
            </a:pPr>
            <a:r>
              <a:rPr lang="en-US" sz="3200"/>
              <a:t>Last year, House Ag Committee agreed to redraft the ‘Agricultural Genome Initiative’ into the ‘Agricultural Genome To Phenome Initiative’ and was included in House version</a:t>
            </a:r>
            <a:endParaRPr/>
          </a:p>
          <a:p>
            <a:pPr indent="-38100" lvl="0" marL="171450" rtl="0" algn="l">
              <a:lnSpc>
                <a:spcPct val="90000"/>
              </a:lnSpc>
              <a:spcBef>
                <a:spcPts val="750"/>
              </a:spcBef>
              <a:spcAft>
                <a:spcPts val="0"/>
              </a:spcAft>
              <a:buSzPts val="2100"/>
              <a:buNone/>
            </a:pPr>
            <a:r>
              <a:t/>
            </a:r>
            <a:endParaRPr/>
          </a:p>
        </p:txBody>
      </p:sp>
      <p:sp>
        <p:nvSpPr>
          <p:cNvPr id="189" name="Google Shape;189;p20"/>
          <p:cNvSpPr/>
          <p:nvPr/>
        </p:nvSpPr>
        <p:spPr>
          <a:xfrm>
            <a:off x="326801" y="4016215"/>
            <a:ext cx="8490398" cy="553998"/>
          </a:xfrm>
          <a:prstGeom prst="rect">
            <a:avLst/>
          </a:prstGeom>
          <a:solidFill>
            <a:schemeClr val="lt1"/>
          </a:solidFill>
          <a:ln cap="flat" cmpd="sng" w="28575">
            <a:solidFill>
              <a:srgbClr val="548135"/>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rPr lang="en-US" sz="1500">
                <a:solidFill>
                  <a:srgbClr val="000000"/>
                </a:solidFill>
                <a:latin typeface="Times New Roman"/>
                <a:ea typeface="Times New Roman"/>
                <a:cs typeface="Times New Roman"/>
                <a:sym typeface="Times New Roman"/>
              </a:rPr>
              <a:t> </a:t>
            </a:r>
            <a:r>
              <a:rPr b="1" lang="en-US" sz="1500">
                <a:solidFill>
                  <a:srgbClr val="000000"/>
                </a:solidFill>
                <a:latin typeface="Times New Roman"/>
                <a:ea typeface="Times New Roman"/>
                <a:cs typeface="Times New Roman"/>
                <a:sym typeface="Times New Roman"/>
              </a:rPr>
              <a:t>Sec. 1671. [7 U.S.C. 5924] AGRICULTURAL GENOME TO PHENOME INITIATIVE </a:t>
            </a:r>
            <a:endParaRPr sz="1500">
              <a:solidFill>
                <a:srgbClr val="000000"/>
              </a:solidFill>
              <a:latin typeface="Times New Roman"/>
              <a:ea typeface="Times New Roman"/>
              <a:cs typeface="Times New Roman"/>
              <a:sym typeface="Times New Roman"/>
            </a:endParaRPr>
          </a:p>
          <a:p>
            <a:pPr indent="0" lvl="0" marL="0" marR="0" rtl="0" algn="l">
              <a:spcBef>
                <a:spcPts val="0"/>
              </a:spcBef>
              <a:spcAft>
                <a:spcPts val="0"/>
              </a:spcAft>
              <a:buNone/>
            </a:pPr>
            <a:r>
              <a:rPr lang="en-US" sz="1500">
                <a:solidFill>
                  <a:srgbClr val="000000"/>
                </a:solidFill>
                <a:latin typeface="Times New Roman"/>
                <a:ea typeface="Times New Roman"/>
                <a:cs typeface="Times New Roman"/>
                <a:sym typeface="Times New Roman"/>
              </a:rPr>
              <a:t>(a) GOALS.—The goals of this section are— </a:t>
            </a:r>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93" name="Shape 193"/>
        <p:cNvGrpSpPr/>
        <p:nvPr/>
      </p:nvGrpSpPr>
      <p:grpSpPr>
        <a:xfrm>
          <a:off x="0" y="0"/>
          <a:ext cx="0" cy="0"/>
          <a:chOff x="0" y="0"/>
          <a:chExt cx="0" cy="0"/>
        </a:xfrm>
      </p:grpSpPr>
      <p:sp>
        <p:nvSpPr>
          <p:cNvPr id="194" name="Google Shape;194;p21"/>
          <p:cNvSpPr txBox="1"/>
          <p:nvPr>
            <p:ph type="title"/>
          </p:nvPr>
        </p:nvSpPr>
        <p:spPr>
          <a:xfrm>
            <a:off x="628650" y="857251"/>
            <a:ext cx="7886700" cy="994172"/>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rgbClr val="0E5C04"/>
              </a:buClr>
              <a:buSzPts val="3300"/>
              <a:buFont typeface="Nunito"/>
              <a:buNone/>
            </a:pPr>
            <a:r>
              <a:rPr b="1" lang="en-US">
                <a:solidFill>
                  <a:srgbClr val="0E5C04"/>
                </a:solidFill>
                <a:latin typeface="Nunito"/>
                <a:ea typeface="Nunito"/>
                <a:cs typeface="Nunito"/>
                <a:sym typeface="Nunito"/>
              </a:rPr>
              <a:t>Farm Bill Update - Phenotyping</a:t>
            </a:r>
            <a:endParaRPr/>
          </a:p>
        </p:txBody>
      </p:sp>
      <p:sp>
        <p:nvSpPr>
          <p:cNvPr id="195" name="Google Shape;195;p21"/>
          <p:cNvSpPr txBox="1"/>
          <p:nvPr>
            <p:ph idx="1" type="body"/>
          </p:nvPr>
        </p:nvSpPr>
        <p:spPr>
          <a:xfrm>
            <a:off x="628650" y="1797248"/>
            <a:ext cx="7886700" cy="3263504"/>
          </a:xfrm>
          <a:prstGeom prst="rect">
            <a:avLst/>
          </a:prstGeom>
          <a:noFill/>
          <a:ln>
            <a:noFill/>
          </a:ln>
        </p:spPr>
        <p:txBody>
          <a:bodyPr anchorCtr="0" anchor="t" bIns="45700" lIns="91425" spcFirstLastPara="1" rIns="91425" wrap="square" tIns="45700">
            <a:noAutofit/>
          </a:bodyPr>
          <a:lstStyle/>
          <a:p>
            <a:pPr indent="-203200" lvl="0" marL="171450" rtl="0" algn="l">
              <a:lnSpc>
                <a:spcPct val="90000"/>
              </a:lnSpc>
              <a:spcBef>
                <a:spcPts val="0"/>
              </a:spcBef>
              <a:spcAft>
                <a:spcPts val="0"/>
              </a:spcAft>
              <a:buSzPts val="3200"/>
              <a:buChar char="✧"/>
            </a:pPr>
            <a:r>
              <a:rPr lang="en-US" sz="3200"/>
              <a:t>And importantly, they added a $30 million per year authorization</a:t>
            </a:r>
            <a:endParaRPr/>
          </a:p>
          <a:p>
            <a:pPr indent="-38100" lvl="0" marL="171450" rtl="0" algn="l">
              <a:lnSpc>
                <a:spcPct val="90000"/>
              </a:lnSpc>
              <a:spcBef>
                <a:spcPts val="750"/>
              </a:spcBef>
              <a:spcAft>
                <a:spcPts val="0"/>
              </a:spcAft>
              <a:buSzPts val="2100"/>
              <a:buNone/>
            </a:pPr>
            <a:r>
              <a:t/>
            </a:r>
            <a:endParaRPr/>
          </a:p>
        </p:txBody>
      </p:sp>
      <p:sp>
        <p:nvSpPr>
          <p:cNvPr id="196" name="Google Shape;196;p21"/>
          <p:cNvSpPr/>
          <p:nvPr/>
        </p:nvSpPr>
        <p:spPr>
          <a:xfrm>
            <a:off x="435467" y="3255060"/>
            <a:ext cx="7886700" cy="1061829"/>
          </a:xfrm>
          <a:prstGeom prst="rect">
            <a:avLst/>
          </a:prstGeom>
          <a:solidFill>
            <a:schemeClr val="lt1"/>
          </a:solidFill>
          <a:ln cap="flat" cmpd="sng" w="28575">
            <a:solidFill>
              <a:srgbClr val="548135"/>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rPr lang="en-US" sz="2100">
                <a:solidFill>
                  <a:srgbClr val="000000"/>
                </a:solidFill>
                <a:latin typeface="Times New Roman"/>
                <a:ea typeface="Times New Roman"/>
                <a:cs typeface="Times New Roman"/>
                <a:sym typeface="Times New Roman"/>
              </a:rPr>
              <a:t>(f) AUTHORIZATION OF APPROPRIATIONS.—There are authorized to be appropriated to carry out this section $30,000,000 for each of fiscal years 2019 through 2023. </a:t>
            </a:r>
            <a:endParaRPr sz="2100">
              <a:solidFill>
                <a:schemeClr val="dk1"/>
              </a:solidFill>
              <a:latin typeface="Calibri"/>
              <a:ea typeface="Calibri"/>
              <a:cs typeface="Calibri"/>
              <a:sym typeface="Calibri"/>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00" name="Shape 200"/>
        <p:cNvGrpSpPr/>
        <p:nvPr/>
      </p:nvGrpSpPr>
      <p:grpSpPr>
        <a:xfrm>
          <a:off x="0" y="0"/>
          <a:ext cx="0" cy="0"/>
          <a:chOff x="0" y="0"/>
          <a:chExt cx="0" cy="0"/>
        </a:xfrm>
      </p:grpSpPr>
      <p:sp>
        <p:nvSpPr>
          <p:cNvPr id="201" name="Google Shape;201;p22"/>
          <p:cNvSpPr txBox="1"/>
          <p:nvPr>
            <p:ph type="title"/>
          </p:nvPr>
        </p:nvSpPr>
        <p:spPr>
          <a:xfrm>
            <a:off x="628650" y="413853"/>
            <a:ext cx="7886700" cy="994172"/>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rgbClr val="0E5C04"/>
              </a:buClr>
              <a:buSzPts val="3300"/>
              <a:buFont typeface="Nunito"/>
              <a:buNone/>
            </a:pPr>
            <a:r>
              <a:rPr b="1" lang="en-US">
                <a:solidFill>
                  <a:srgbClr val="0E5C04"/>
                </a:solidFill>
                <a:latin typeface="Nunito"/>
                <a:ea typeface="Nunito"/>
                <a:cs typeface="Nunito"/>
                <a:sym typeface="Nunito"/>
              </a:rPr>
              <a:t>Farm Bill Update - Phenotyping</a:t>
            </a:r>
            <a:endParaRPr/>
          </a:p>
        </p:txBody>
      </p:sp>
      <p:sp>
        <p:nvSpPr>
          <p:cNvPr id="202" name="Google Shape;202;p22"/>
          <p:cNvSpPr txBox="1"/>
          <p:nvPr>
            <p:ph idx="1" type="body"/>
          </p:nvPr>
        </p:nvSpPr>
        <p:spPr>
          <a:xfrm>
            <a:off x="841956" y="1408025"/>
            <a:ext cx="7886700" cy="3049233"/>
          </a:xfrm>
          <a:prstGeom prst="rect">
            <a:avLst/>
          </a:prstGeom>
          <a:noFill/>
          <a:ln>
            <a:noFill/>
          </a:ln>
        </p:spPr>
        <p:txBody>
          <a:bodyPr anchorCtr="0" anchor="t" bIns="45700" lIns="91425" spcFirstLastPara="1" rIns="91425" wrap="square" tIns="45700">
            <a:noAutofit/>
          </a:bodyPr>
          <a:lstStyle/>
          <a:p>
            <a:pPr indent="-171450" lvl="0" marL="171450" rtl="0" algn="l">
              <a:lnSpc>
                <a:spcPct val="90000"/>
              </a:lnSpc>
              <a:spcBef>
                <a:spcPts val="0"/>
              </a:spcBef>
              <a:spcAft>
                <a:spcPts val="0"/>
              </a:spcAft>
              <a:buSzPts val="2100"/>
              <a:buChar char="✧"/>
            </a:pPr>
            <a:r>
              <a:rPr lang="en-US"/>
              <a:t> </a:t>
            </a:r>
            <a:r>
              <a:rPr lang="en-US" sz="3200"/>
              <a:t>Senate version also included this new language, with one addition:</a:t>
            </a:r>
            <a:endParaRPr/>
          </a:p>
          <a:p>
            <a:pPr indent="-203200" lvl="1" marL="514350" rtl="0" algn="l">
              <a:lnSpc>
                <a:spcPct val="90000"/>
              </a:lnSpc>
              <a:spcBef>
                <a:spcPts val="375"/>
              </a:spcBef>
              <a:spcAft>
                <a:spcPts val="0"/>
              </a:spcAft>
              <a:buSzPts val="3200"/>
              <a:buChar char="✧"/>
            </a:pPr>
            <a:r>
              <a:rPr lang="en-US" sz="3200"/>
              <a:t>added ‘animals’ as well as ‘crops’</a:t>
            </a:r>
            <a:endParaRPr/>
          </a:p>
        </p:txBody>
      </p:sp>
      <p:sp>
        <p:nvSpPr>
          <p:cNvPr id="203" name="Google Shape;203;p22"/>
          <p:cNvSpPr/>
          <p:nvPr/>
        </p:nvSpPr>
        <p:spPr>
          <a:xfrm>
            <a:off x="841956" y="3338047"/>
            <a:ext cx="7460088" cy="2862322"/>
          </a:xfrm>
          <a:prstGeom prst="rect">
            <a:avLst/>
          </a:prstGeom>
          <a:solidFill>
            <a:schemeClr val="lt1"/>
          </a:solidFill>
          <a:ln cap="flat" cmpd="sng" w="34925">
            <a:solidFill>
              <a:srgbClr val="548135"/>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rPr lang="en-US" sz="1500">
                <a:solidFill>
                  <a:schemeClr val="dk1"/>
                </a:solidFill>
                <a:latin typeface="Arial"/>
                <a:ea typeface="Arial"/>
                <a:cs typeface="Arial"/>
                <a:sym typeface="Arial"/>
              </a:rPr>
              <a:t>(a) GOALS.—</a:t>
            </a:r>
            <a:r>
              <a:rPr lang="en-US" sz="1500">
                <a:solidFill>
                  <a:schemeClr val="dk1"/>
                </a:solidFill>
                <a:latin typeface="Times New Roman"/>
                <a:ea typeface="Times New Roman"/>
                <a:cs typeface="Times New Roman"/>
                <a:sym typeface="Times New Roman"/>
              </a:rPr>
              <a:t>The goals of this section are—</a:t>
            </a:r>
            <a:endParaRPr/>
          </a:p>
          <a:p>
            <a:pPr indent="0" lvl="0" marL="0" marR="0" rtl="0" algn="l">
              <a:spcBef>
                <a:spcPts val="0"/>
              </a:spcBef>
              <a:spcAft>
                <a:spcPts val="0"/>
              </a:spcAft>
              <a:buNone/>
            </a:pPr>
            <a:r>
              <a:rPr lang="en-US" sz="1500">
                <a:solidFill>
                  <a:schemeClr val="dk1"/>
                </a:solidFill>
                <a:latin typeface="Times New Roman"/>
                <a:ea typeface="Times New Roman"/>
                <a:cs typeface="Times New Roman"/>
                <a:sym typeface="Times New Roman"/>
              </a:rPr>
              <a:t>(1) to expand knowledge concerning genomes and phenomes of crops </a:t>
            </a:r>
            <a:r>
              <a:rPr lang="en-US" sz="1500">
                <a:solidFill>
                  <a:schemeClr val="dk1"/>
                </a:solidFill>
                <a:highlight>
                  <a:srgbClr val="FFFF00"/>
                </a:highlight>
                <a:latin typeface="Times New Roman"/>
                <a:ea typeface="Times New Roman"/>
                <a:cs typeface="Times New Roman"/>
                <a:sym typeface="Times New Roman"/>
              </a:rPr>
              <a:t>and animals </a:t>
            </a:r>
            <a:r>
              <a:rPr lang="en-US" sz="1500">
                <a:solidFill>
                  <a:schemeClr val="dk1"/>
                </a:solidFill>
                <a:latin typeface="Times New Roman"/>
                <a:ea typeface="Times New Roman"/>
                <a:cs typeface="Times New Roman"/>
                <a:sym typeface="Times New Roman"/>
              </a:rPr>
              <a:t>of importance to the agriculture sector of the United States;</a:t>
            </a:r>
            <a:endParaRPr/>
          </a:p>
          <a:p>
            <a:pPr indent="0" lvl="0" marL="0" marR="0" rtl="0" algn="l">
              <a:spcBef>
                <a:spcPts val="0"/>
              </a:spcBef>
              <a:spcAft>
                <a:spcPts val="0"/>
              </a:spcAft>
              <a:buNone/>
            </a:pPr>
            <a:r>
              <a:rPr lang="en-US" sz="1500">
                <a:solidFill>
                  <a:schemeClr val="dk1"/>
                </a:solidFill>
                <a:latin typeface="Times New Roman"/>
                <a:ea typeface="Times New Roman"/>
                <a:cs typeface="Times New Roman"/>
                <a:sym typeface="Times New Roman"/>
              </a:rPr>
              <a:t>(2) to understand how variable weather, environments, and production systems impact the</a:t>
            </a:r>
            <a:endParaRPr/>
          </a:p>
          <a:p>
            <a:pPr indent="0" lvl="0" marL="0" marR="0" rtl="0" algn="l">
              <a:spcBef>
                <a:spcPts val="0"/>
              </a:spcBef>
              <a:spcAft>
                <a:spcPts val="0"/>
              </a:spcAft>
              <a:buNone/>
            </a:pPr>
            <a:r>
              <a:rPr lang="en-US" sz="1500">
                <a:solidFill>
                  <a:schemeClr val="dk1"/>
                </a:solidFill>
                <a:latin typeface="Times New Roman"/>
                <a:ea typeface="Times New Roman"/>
                <a:cs typeface="Times New Roman"/>
                <a:sym typeface="Times New Roman"/>
              </a:rPr>
              <a:t>growth and productivity of specific varieties of crops </a:t>
            </a:r>
            <a:r>
              <a:rPr lang="en-US" sz="1500">
                <a:solidFill>
                  <a:schemeClr val="dk1"/>
                </a:solidFill>
                <a:highlight>
                  <a:srgbClr val="FFFF00"/>
                </a:highlight>
                <a:latin typeface="Times New Roman"/>
                <a:ea typeface="Times New Roman"/>
                <a:cs typeface="Times New Roman"/>
                <a:sym typeface="Times New Roman"/>
              </a:rPr>
              <a:t>and species of animals </a:t>
            </a:r>
            <a:r>
              <a:rPr lang="en-US" sz="1500">
                <a:solidFill>
                  <a:schemeClr val="dk1"/>
                </a:solidFill>
                <a:latin typeface="Times New Roman"/>
                <a:ea typeface="Times New Roman"/>
                <a:cs typeface="Times New Roman"/>
                <a:sym typeface="Times New Roman"/>
              </a:rPr>
              <a:t>in order to provide greater accuracy in predicting crop and animal performance under variable conditions</a:t>
            </a:r>
            <a:endParaRPr/>
          </a:p>
          <a:p>
            <a:pPr indent="0" lvl="0" marL="0" marR="0" rtl="0" algn="l">
              <a:spcBef>
                <a:spcPts val="0"/>
              </a:spcBef>
              <a:spcAft>
                <a:spcPts val="0"/>
              </a:spcAft>
              <a:buNone/>
            </a:pPr>
            <a:r>
              <a:rPr lang="en-US" sz="1500">
                <a:solidFill>
                  <a:schemeClr val="dk1"/>
                </a:solidFill>
                <a:latin typeface="Times New Roman"/>
                <a:ea typeface="Times New Roman"/>
                <a:cs typeface="Times New Roman"/>
                <a:sym typeface="Times New Roman"/>
              </a:rPr>
              <a:t>(3) to support research that leverages plant </a:t>
            </a:r>
            <a:r>
              <a:rPr lang="en-US" sz="1500">
                <a:solidFill>
                  <a:schemeClr val="dk1"/>
                </a:solidFill>
                <a:highlight>
                  <a:srgbClr val="FFFF00"/>
                </a:highlight>
                <a:latin typeface="Times New Roman"/>
                <a:ea typeface="Times New Roman"/>
                <a:cs typeface="Times New Roman"/>
                <a:sym typeface="Times New Roman"/>
              </a:rPr>
              <a:t>and animal </a:t>
            </a:r>
            <a:r>
              <a:rPr lang="en-US" sz="1500">
                <a:solidFill>
                  <a:schemeClr val="dk1"/>
                </a:solidFill>
                <a:latin typeface="Times New Roman"/>
                <a:ea typeface="Times New Roman"/>
                <a:cs typeface="Times New Roman"/>
                <a:sym typeface="Times New Roman"/>
              </a:rPr>
              <a:t>genomic information with phenotypic</a:t>
            </a:r>
            <a:endParaRPr/>
          </a:p>
          <a:p>
            <a:pPr indent="0" lvl="0" marL="0" marR="0" rtl="0" algn="l">
              <a:spcBef>
                <a:spcPts val="0"/>
              </a:spcBef>
              <a:spcAft>
                <a:spcPts val="0"/>
              </a:spcAft>
              <a:buNone/>
            </a:pPr>
            <a:r>
              <a:rPr lang="en-US" sz="1500">
                <a:solidFill>
                  <a:schemeClr val="dk1"/>
                </a:solidFill>
                <a:latin typeface="Times New Roman"/>
                <a:ea typeface="Times New Roman"/>
                <a:cs typeface="Times New Roman"/>
                <a:sym typeface="Times New Roman"/>
              </a:rPr>
              <a:t>and environmental data through an interdisciplinary framework, leading to a novel understanding of plant </a:t>
            </a:r>
            <a:r>
              <a:rPr lang="en-US" sz="1500">
                <a:solidFill>
                  <a:schemeClr val="dk1"/>
                </a:solidFill>
                <a:highlight>
                  <a:srgbClr val="FFFF00"/>
                </a:highlight>
                <a:latin typeface="Times New Roman"/>
                <a:ea typeface="Times New Roman"/>
                <a:cs typeface="Times New Roman"/>
                <a:sym typeface="Times New Roman"/>
              </a:rPr>
              <a:t>and animal </a:t>
            </a:r>
            <a:r>
              <a:rPr lang="en-US" sz="1500">
                <a:solidFill>
                  <a:schemeClr val="dk1"/>
                </a:solidFill>
                <a:latin typeface="Times New Roman"/>
                <a:ea typeface="Times New Roman"/>
                <a:cs typeface="Times New Roman"/>
                <a:sym typeface="Times New Roman"/>
              </a:rPr>
              <a:t>processes that affect growth, productivity, and the ability to predict performance, which will result in the deployment of superior varieties </a:t>
            </a:r>
            <a:r>
              <a:rPr lang="en-US" sz="1500">
                <a:solidFill>
                  <a:schemeClr val="dk1"/>
                </a:solidFill>
                <a:highlight>
                  <a:srgbClr val="FFFF00"/>
                </a:highlight>
                <a:latin typeface="Times New Roman"/>
                <a:ea typeface="Times New Roman"/>
                <a:cs typeface="Times New Roman"/>
                <a:sym typeface="Times New Roman"/>
              </a:rPr>
              <a:t>and species </a:t>
            </a:r>
            <a:r>
              <a:rPr lang="en-US" sz="1500">
                <a:solidFill>
                  <a:schemeClr val="dk1"/>
                </a:solidFill>
                <a:latin typeface="Times New Roman"/>
                <a:ea typeface="Times New Roman"/>
                <a:cs typeface="Times New Roman"/>
                <a:sym typeface="Times New Roman"/>
              </a:rPr>
              <a:t>to producers and improved crop </a:t>
            </a:r>
            <a:r>
              <a:rPr lang="en-US" sz="1500">
                <a:solidFill>
                  <a:schemeClr val="dk1"/>
                </a:solidFill>
                <a:highlight>
                  <a:srgbClr val="FFFF00"/>
                </a:highlight>
                <a:latin typeface="Times New Roman"/>
                <a:ea typeface="Times New Roman"/>
                <a:cs typeface="Times New Roman"/>
                <a:sym typeface="Times New Roman"/>
              </a:rPr>
              <a:t>and animal </a:t>
            </a:r>
            <a:r>
              <a:rPr lang="en-US" sz="1500">
                <a:solidFill>
                  <a:schemeClr val="dk1"/>
                </a:solidFill>
                <a:latin typeface="Times New Roman"/>
                <a:ea typeface="Times New Roman"/>
                <a:cs typeface="Times New Roman"/>
                <a:sym typeface="Times New Roman"/>
              </a:rPr>
              <a:t>management recommendations for farmers </a:t>
            </a:r>
            <a:r>
              <a:rPr lang="en-US" sz="1500">
                <a:solidFill>
                  <a:schemeClr val="dk1"/>
                </a:solidFill>
                <a:highlight>
                  <a:srgbClr val="FFFF00"/>
                </a:highlight>
                <a:latin typeface="Times New Roman"/>
                <a:ea typeface="Times New Roman"/>
                <a:cs typeface="Times New Roman"/>
                <a:sym typeface="Times New Roman"/>
              </a:rPr>
              <a:t>and ranchers</a:t>
            </a:r>
            <a:r>
              <a:rPr lang="en-US" sz="1500">
                <a:solidFill>
                  <a:schemeClr val="dk1"/>
                </a:solidFill>
                <a:latin typeface="Times New Roman"/>
                <a:ea typeface="Times New Roman"/>
                <a:cs typeface="Times New Roman"/>
                <a:sym typeface="Times New Roman"/>
              </a:rPr>
              <a:t>;</a:t>
            </a:r>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07" name="Shape 207"/>
        <p:cNvGrpSpPr/>
        <p:nvPr/>
      </p:nvGrpSpPr>
      <p:grpSpPr>
        <a:xfrm>
          <a:off x="0" y="0"/>
          <a:ext cx="0" cy="0"/>
          <a:chOff x="0" y="0"/>
          <a:chExt cx="0" cy="0"/>
        </a:xfrm>
      </p:grpSpPr>
      <p:sp>
        <p:nvSpPr>
          <p:cNvPr id="208" name="Google Shape;208;p23"/>
          <p:cNvSpPr txBox="1"/>
          <p:nvPr>
            <p:ph type="title"/>
          </p:nvPr>
        </p:nvSpPr>
        <p:spPr>
          <a:xfrm>
            <a:off x="628650" y="393272"/>
            <a:ext cx="7886700" cy="994172"/>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rgbClr val="0E5C04"/>
              </a:buClr>
              <a:buSzPts val="3300"/>
              <a:buFont typeface="Nunito"/>
              <a:buNone/>
            </a:pPr>
            <a:r>
              <a:rPr b="1" lang="en-US">
                <a:solidFill>
                  <a:srgbClr val="0E5C04"/>
                </a:solidFill>
                <a:latin typeface="Nunito"/>
                <a:ea typeface="Nunito"/>
                <a:cs typeface="Nunito"/>
                <a:sym typeface="Nunito"/>
              </a:rPr>
              <a:t>Farm Bill Update - Phenotyping</a:t>
            </a:r>
            <a:endParaRPr/>
          </a:p>
        </p:txBody>
      </p:sp>
      <p:sp>
        <p:nvSpPr>
          <p:cNvPr id="209" name="Google Shape;209;p23"/>
          <p:cNvSpPr txBox="1"/>
          <p:nvPr>
            <p:ph idx="1" type="body"/>
          </p:nvPr>
        </p:nvSpPr>
        <p:spPr>
          <a:xfrm>
            <a:off x="841956" y="1387444"/>
            <a:ext cx="7886700" cy="3049233"/>
          </a:xfrm>
          <a:prstGeom prst="rect">
            <a:avLst/>
          </a:prstGeom>
          <a:noFill/>
          <a:ln>
            <a:noFill/>
          </a:ln>
        </p:spPr>
        <p:txBody>
          <a:bodyPr anchorCtr="0" anchor="t" bIns="45700" lIns="91425" spcFirstLastPara="1" rIns="91425" wrap="square" tIns="45700">
            <a:noAutofit/>
          </a:bodyPr>
          <a:lstStyle/>
          <a:p>
            <a:pPr indent="-177800" lvl="0" marL="171450" rtl="0" algn="l">
              <a:lnSpc>
                <a:spcPct val="90000"/>
              </a:lnSpc>
              <a:spcBef>
                <a:spcPts val="0"/>
              </a:spcBef>
              <a:spcAft>
                <a:spcPts val="0"/>
              </a:spcAft>
              <a:buSzPts val="2800"/>
              <a:buChar char="✧"/>
            </a:pPr>
            <a:r>
              <a:rPr lang="en-US" sz="2800"/>
              <a:t>Language included in Farm Bill and signed into law on December 20</a:t>
            </a:r>
            <a:endParaRPr/>
          </a:p>
          <a:p>
            <a:pPr indent="-177800" lvl="0" marL="171450" rtl="0" algn="l">
              <a:lnSpc>
                <a:spcPct val="90000"/>
              </a:lnSpc>
              <a:spcBef>
                <a:spcPts val="750"/>
              </a:spcBef>
              <a:spcAft>
                <a:spcPts val="0"/>
              </a:spcAft>
              <a:buSzPts val="2800"/>
              <a:buChar char="✧"/>
            </a:pPr>
            <a:r>
              <a:rPr lang="en-US" sz="2800"/>
              <a:t>Went with the Senate animal language</a:t>
            </a:r>
            <a:endParaRPr/>
          </a:p>
          <a:p>
            <a:pPr indent="-177800" lvl="0" marL="171450" rtl="0" algn="l">
              <a:lnSpc>
                <a:spcPct val="90000"/>
              </a:lnSpc>
              <a:spcBef>
                <a:spcPts val="750"/>
              </a:spcBef>
              <a:spcAft>
                <a:spcPts val="0"/>
              </a:spcAft>
              <a:buSzPts val="2800"/>
              <a:buChar char="✧"/>
            </a:pPr>
            <a:r>
              <a:rPr lang="en-US" sz="2800"/>
              <a:t>Includes $40 million per year authorization!</a:t>
            </a:r>
            <a:endParaRPr/>
          </a:p>
          <a:p>
            <a:pPr indent="-177800" lvl="0" marL="171450" rtl="0" algn="l">
              <a:lnSpc>
                <a:spcPct val="90000"/>
              </a:lnSpc>
              <a:spcBef>
                <a:spcPts val="750"/>
              </a:spcBef>
              <a:spcAft>
                <a:spcPts val="0"/>
              </a:spcAft>
              <a:buSzPts val="2800"/>
              <a:buChar char="✧"/>
            </a:pPr>
            <a:r>
              <a:rPr lang="en-US" sz="2800"/>
              <a:t> Will be administered as grants by USDA-NIFA</a:t>
            </a:r>
            <a:endParaRPr/>
          </a:p>
        </p:txBody>
      </p:sp>
      <p:sp>
        <p:nvSpPr>
          <p:cNvPr id="210" name="Google Shape;210;p23"/>
          <p:cNvSpPr/>
          <p:nvPr/>
        </p:nvSpPr>
        <p:spPr>
          <a:xfrm>
            <a:off x="841956" y="3995671"/>
            <a:ext cx="7460088" cy="2169825"/>
          </a:xfrm>
          <a:prstGeom prst="rect">
            <a:avLst/>
          </a:prstGeom>
          <a:solidFill>
            <a:schemeClr val="lt1"/>
          </a:solidFill>
          <a:ln cap="flat" cmpd="sng" w="34925">
            <a:solidFill>
              <a:srgbClr val="548135"/>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rPr lang="en-US" sz="1500">
                <a:solidFill>
                  <a:schemeClr val="dk1"/>
                </a:solidFill>
                <a:latin typeface="Times New Roman"/>
                <a:ea typeface="Times New Roman"/>
                <a:cs typeface="Times New Roman"/>
                <a:sym typeface="Times New Roman"/>
              </a:rPr>
              <a:t>SEC. 7208. AGRICULTURAL GENOME TO PHENOME INITIATIVE.</a:t>
            </a:r>
            <a:endParaRPr/>
          </a:p>
          <a:p>
            <a:pPr indent="0" lvl="0" marL="0" marR="0" rtl="0" algn="l">
              <a:spcBef>
                <a:spcPts val="0"/>
              </a:spcBef>
              <a:spcAft>
                <a:spcPts val="0"/>
              </a:spcAft>
              <a:buNone/>
            </a:pPr>
            <a:r>
              <a:rPr lang="en-US" sz="1500">
                <a:solidFill>
                  <a:schemeClr val="dk1"/>
                </a:solidFill>
                <a:latin typeface="Times New Roman"/>
                <a:ea typeface="Times New Roman"/>
                <a:cs typeface="Times New Roman"/>
                <a:sym typeface="Times New Roman"/>
              </a:rPr>
              <a:t>Section 1671 of the Food, Agriculture, Conservation, and Trade</a:t>
            </a:r>
            <a:endParaRPr/>
          </a:p>
          <a:p>
            <a:pPr indent="0" lvl="0" marL="0" marR="0" rtl="0" algn="l">
              <a:spcBef>
                <a:spcPts val="0"/>
              </a:spcBef>
              <a:spcAft>
                <a:spcPts val="0"/>
              </a:spcAft>
              <a:buNone/>
            </a:pPr>
            <a:r>
              <a:rPr lang="en-US" sz="1500">
                <a:solidFill>
                  <a:schemeClr val="dk1"/>
                </a:solidFill>
                <a:latin typeface="Times New Roman"/>
                <a:ea typeface="Times New Roman"/>
                <a:cs typeface="Times New Roman"/>
                <a:sym typeface="Times New Roman"/>
              </a:rPr>
              <a:t>Act of 1990 (7 U.S.C. 5924) is amended—</a:t>
            </a:r>
            <a:endParaRPr/>
          </a:p>
          <a:p>
            <a:pPr indent="0" lvl="0" marL="0" marR="0" rtl="0" algn="l">
              <a:spcBef>
                <a:spcPts val="0"/>
              </a:spcBef>
              <a:spcAft>
                <a:spcPts val="0"/>
              </a:spcAft>
              <a:buNone/>
            </a:pPr>
            <a:r>
              <a:rPr lang="en-US" sz="1500">
                <a:solidFill>
                  <a:schemeClr val="dk1"/>
                </a:solidFill>
                <a:latin typeface="Times New Roman"/>
                <a:ea typeface="Times New Roman"/>
                <a:cs typeface="Times New Roman"/>
                <a:sym typeface="Times New Roman"/>
              </a:rPr>
              <a:t>(1) in the section heading, by inserting ‘‘TO PHENOME’’ after</a:t>
            </a:r>
            <a:endParaRPr/>
          </a:p>
          <a:p>
            <a:pPr indent="0" lvl="0" marL="0" marR="0" rtl="0" algn="l">
              <a:spcBef>
                <a:spcPts val="0"/>
              </a:spcBef>
              <a:spcAft>
                <a:spcPts val="0"/>
              </a:spcAft>
              <a:buNone/>
            </a:pPr>
            <a:r>
              <a:rPr lang="en-US" sz="1500">
                <a:solidFill>
                  <a:schemeClr val="dk1"/>
                </a:solidFill>
                <a:latin typeface="Times New Roman"/>
                <a:ea typeface="Times New Roman"/>
                <a:cs typeface="Times New Roman"/>
                <a:sym typeface="Times New Roman"/>
              </a:rPr>
              <a:t>‘‘GENOME’’;</a:t>
            </a:r>
            <a:endParaRPr/>
          </a:p>
          <a:p>
            <a:pPr indent="0" lvl="0" marL="0" marR="0" rtl="0" algn="l">
              <a:spcBef>
                <a:spcPts val="0"/>
              </a:spcBef>
              <a:spcAft>
                <a:spcPts val="0"/>
              </a:spcAft>
              <a:buNone/>
            </a:pPr>
            <a:r>
              <a:t/>
            </a:r>
            <a:endParaRPr sz="1500">
              <a:solidFill>
                <a:schemeClr val="dk1"/>
              </a:solidFill>
              <a:latin typeface="Times New Roman"/>
              <a:ea typeface="Times New Roman"/>
              <a:cs typeface="Times New Roman"/>
              <a:sym typeface="Times New Roman"/>
            </a:endParaRPr>
          </a:p>
          <a:p>
            <a:pPr indent="0" lvl="0" marL="0" marR="0" rtl="0" algn="l">
              <a:spcBef>
                <a:spcPts val="0"/>
              </a:spcBef>
              <a:spcAft>
                <a:spcPts val="0"/>
              </a:spcAft>
              <a:buNone/>
            </a:pPr>
            <a:r>
              <a:rPr lang="en-US" sz="1500">
                <a:solidFill>
                  <a:schemeClr val="dk1"/>
                </a:solidFill>
                <a:latin typeface="Times New Roman"/>
                <a:ea typeface="Times New Roman"/>
                <a:cs typeface="Times New Roman"/>
                <a:sym typeface="Times New Roman"/>
              </a:rPr>
              <a:t>‘‘(f) AUTHORIZATION OF APPROPRIATIONS.—There is authorized</a:t>
            </a:r>
            <a:endParaRPr/>
          </a:p>
          <a:p>
            <a:pPr indent="0" lvl="0" marL="0" marR="0" rtl="0" algn="l">
              <a:spcBef>
                <a:spcPts val="0"/>
              </a:spcBef>
              <a:spcAft>
                <a:spcPts val="0"/>
              </a:spcAft>
              <a:buNone/>
            </a:pPr>
            <a:r>
              <a:rPr lang="en-US" sz="1500">
                <a:solidFill>
                  <a:schemeClr val="dk1"/>
                </a:solidFill>
                <a:latin typeface="Times New Roman"/>
                <a:ea typeface="Times New Roman"/>
                <a:cs typeface="Times New Roman"/>
                <a:sym typeface="Times New Roman"/>
              </a:rPr>
              <a:t>to be appropriated to carry out this section </a:t>
            </a:r>
            <a:r>
              <a:rPr lang="en-US" sz="1500">
                <a:solidFill>
                  <a:schemeClr val="dk1"/>
                </a:solidFill>
                <a:highlight>
                  <a:srgbClr val="FFFF00"/>
                </a:highlight>
                <a:latin typeface="Times New Roman"/>
                <a:ea typeface="Times New Roman"/>
                <a:cs typeface="Times New Roman"/>
                <a:sym typeface="Times New Roman"/>
              </a:rPr>
              <a:t>$40,000,000 </a:t>
            </a:r>
            <a:r>
              <a:rPr lang="en-US" sz="1500">
                <a:solidFill>
                  <a:schemeClr val="dk1"/>
                </a:solidFill>
                <a:latin typeface="Times New Roman"/>
                <a:ea typeface="Times New Roman"/>
                <a:cs typeface="Times New Roman"/>
                <a:sym typeface="Times New Roman"/>
              </a:rPr>
              <a:t>for each of</a:t>
            </a:r>
            <a:endParaRPr/>
          </a:p>
          <a:p>
            <a:pPr indent="0" lvl="0" marL="0" marR="0" rtl="0" algn="l">
              <a:spcBef>
                <a:spcPts val="0"/>
              </a:spcBef>
              <a:spcAft>
                <a:spcPts val="0"/>
              </a:spcAft>
              <a:buNone/>
            </a:pPr>
            <a:r>
              <a:rPr lang="en-US" sz="1500">
                <a:solidFill>
                  <a:schemeClr val="dk1"/>
                </a:solidFill>
                <a:latin typeface="Times New Roman"/>
                <a:ea typeface="Times New Roman"/>
                <a:cs typeface="Times New Roman"/>
                <a:sym typeface="Times New Roman"/>
              </a:rPr>
              <a:t>fiscal years 2019 through 2023.’’.</a:t>
            </a:r>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14" name="Shape 214"/>
        <p:cNvGrpSpPr/>
        <p:nvPr/>
      </p:nvGrpSpPr>
      <p:grpSpPr>
        <a:xfrm>
          <a:off x="0" y="0"/>
          <a:ext cx="0" cy="0"/>
          <a:chOff x="0" y="0"/>
          <a:chExt cx="0" cy="0"/>
        </a:xfrm>
      </p:grpSpPr>
      <p:sp>
        <p:nvSpPr>
          <p:cNvPr id="215" name="Google Shape;215;p24"/>
          <p:cNvSpPr txBox="1"/>
          <p:nvPr>
            <p:ph type="title"/>
          </p:nvPr>
        </p:nvSpPr>
        <p:spPr>
          <a:xfrm>
            <a:off x="628650" y="354975"/>
            <a:ext cx="7886700" cy="994172"/>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rgbClr val="0E5C04"/>
              </a:buClr>
              <a:buSzPts val="3300"/>
              <a:buFont typeface="Nunito"/>
              <a:buNone/>
            </a:pPr>
            <a:r>
              <a:rPr b="1" lang="en-US">
                <a:solidFill>
                  <a:srgbClr val="0E5C04"/>
                </a:solidFill>
                <a:latin typeface="Nunito"/>
                <a:ea typeface="Nunito"/>
                <a:cs typeface="Nunito"/>
                <a:sym typeface="Nunito"/>
              </a:rPr>
              <a:t>Farm Bill Update - Phenotyping</a:t>
            </a:r>
            <a:endParaRPr/>
          </a:p>
        </p:txBody>
      </p:sp>
      <p:sp>
        <p:nvSpPr>
          <p:cNvPr id="216" name="Google Shape;216;p24"/>
          <p:cNvSpPr txBox="1"/>
          <p:nvPr>
            <p:ph idx="1" type="body"/>
          </p:nvPr>
        </p:nvSpPr>
        <p:spPr>
          <a:xfrm>
            <a:off x="884618" y="1349147"/>
            <a:ext cx="7886700" cy="3049233"/>
          </a:xfrm>
          <a:prstGeom prst="rect">
            <a:avLst/>
          </a:prstGeom>
          <a:noFill/>
          <a:ln>
            <a:noFill/>
          </a:ln>
        </p:spPr>
        <p:txBody>
          <a:bodyPr anchorCtr="0" anchor="t" bIns="45700" lIns="91425" spcFirstLastPara="1" rIns="91425" wrap="square" tIns="45700">
            <a:noAutofit/>
          </a:bodyPr>
          <a:lstStyle/>
          <a:p>
            <a:pPr indent="0" lvl="0" marL="0" rtl="0" algn="l">
              <a:lnSpc>
                <a:spcPct val="90000"/>
              </a:lnSpc>
              <a:spcBef>
                <a:spcPts val="0"/>
              </a:spcBef>
              <a:spcAft>
                <a:spcPts val="0"/>
              </a:spcAft>
              <a:buSzPts val="2800"/>
              <a:buNone/>
            </a:pPr>
            <a:r>
              <a:rPr lang="en-US" sz="2800"/>
              <a:t>However, we don’t have the money yet…</a:t>
            </a:r>
            <a:endParaRPr/>
          </a:p>
          <a:p>
            <a:pPr indent="-177800" lvl="0" marL="171450" rtl="0" algn="l">
              <a:lnSpc>
                <a:spcPct val="90000"/>
              </a:lnSpc>
              <a:spcBef>
                <a:spcPts val="750"/>
              </a:spcBef>
              <a:spcAft>
                <a:spcPts val="0"/>
              </a:spcAft>
              <a:buClr>
                <a:srgbClr val="3E511E"/>
              </a:buClr>
              <a:buSzPts val="2800"/>
              <a:buFont typeface="Noto Sans Symbols"/>
              <a:buChar char="✧"/>
            </a:pPr>
            <a:r>
              <a:rPr lang="en-US" sz="2800"/>
              <a:t>Now that Farm Bill is signed, immediately begin working on appropriations as authorization is effective immediately</a:t>
            </a:r>
            <a:endParaRPr/>
          </a:p>
          <a:p>
            <a:pPr indent="-177800" lvl="0" marL="171450" rtl="0" algn="l">
              <a:lnSpc>
                <a:spcPct val="90000"/>
              </a:lnSpc>
              <a:spcBef>
                <a:spcPts val="750"/>
              </a:spcBef>
              <a:spcAft>
                <a:spcPts val="0"/>
              </a:spcAft>
              <a:buClr>
                <a:srgbClr val="3E511E"/>
              </a:buClr>
              <a:buSzPts val="2800"/>
              <a:buFont typeface="Noto Sans Symbols"/>
              <a:buChar char="✧"/>
            </a:pPr>
            <a:r>
              <a:rPr lang="en-US" sz="2800"/>
              <a:t> Authorization only establishes the program with a non-binding funding recommendation</a:t>
            </a:r>
            <a:endParaRPr/>
          </a:p>
          <a:p>
            <a:pPr indent="-177800" lvl="0" marL="171450" rtl="0" algn="l">
              <a:lnSpc>
                <a:spcPct val="90000"/>
              </a:lnSpc>
              <a:spcBef>
                <a:spcPts val="750"/>
              </a:spcBef>
              <a:spcAft>
                <a:spcPts val="0"/>
              </a:spcAft>
              <a:buClr>
                <a:srgbClr val="3E511E"/>
              </a:buClr>
              <a:buSzPts val="2800"/>
              <a:buFont typeface="Noto Sans Symbols"/>
              <a:buChar char="✧"/>
            </a:pPr>
            <a:r>
              <a:rPr lang="en-US" sz="2800"/>
              <a:t> Appropriations needed to get those funds built into the federal budgets each year by Congress</a:t>
            </a:r>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20" name="Shape 220"/>
        <p:cNvGrpSpPr/>
        <p:nvPr/>
      </p:nvGrpSpPr>
      <p:grpSpPr>
        <a:xfrm>
          <a:off x="0" y="0"/>
          <a:ext cx="0" cy="0"/>
          <a:chOff x="0" y="0"/>
          <a:chExt cx="0" cy="0"/>
        </a:xfrm>
      </p:grpSpPr>
      <p:sp>
        <p:nvSpPr>
          <p:cNvPr id="221" name="Google Shape;221;p25"/>
          <p:cNvSpPr txBox="1"/>
          <p:nvPr>
            <p:ph type="title"/>
          </p:nvPr>
        </p:nvSpPr>
        <p:spPr>
          <a:xfrm>
            <a:off x="628650" y="658811"/>
            <a:ext cx="7886700" cy="410126"/>
          </a:xfrm>
          <a:prstGeom prst="rect">
            <a:avLst/>
          </a:prstGeom>
          <a:noFill/>
          <a:ln>
            <a:noFill/>
          </a:ln>
        </p:spPr>
        <p:txBody>
          <a:bodyPr anchorCtr="0" anchor="ctr" bIns="45700" lIns="91425" spcFirstLastPara="1" rIns="91425" wrap="square" tIns="45700">
            <a:noAutofit/>
          </a:bodyPr>
          <a:lstStyle/>
          <a:p>
            <a:pPr indent="0" lvl="0" marL="0" rtl="0" algn="ctr">
              <a:lnSpc>
                <a:spcPct val="90000"/>
              </a:lnSpc>
              <a:spcBef>
                <a:spcPts val="0"/>
              </a:spcBef>
              <a:spcAft>
                <a:spcPts val="0"/>
              </a:spcAft>
              <a:buClr>
                <a:srgbClr val="1E4E79"/>
              </a:buClr>
              <a:buSzPts val="2970"/>
              <a:buFont typeface="Calibri"/>
              <a:buNone/>
            </a:pPr>
            <a:r>
              <a:rPr lang="en-US" sz="2970"/>
              <a:t>GxE Consortium: Data Usage Disclaimer</a:t>
            </a:r>
            <a:endParaRPr/>
          </a:p>
        </p:txBody>
      </p:sp>
      <p:sp>
        <p:nvSpPr>
          <p:cNvPr id="222" name="Google Shape;222;p25"/>
          <p:cNvSpPr txBox="1"/>
          <p:nvPr>
            <p:ph idx="1" type="body"/>
          </p:nvPr>
        </p:nvSpPr>
        <p:spPr>
          <a:xfrm>
            <a:off x="628650" y="1847851"/>
            <a:ext cx="7886700" cy="4351338"/>
          </a:xfrm>
          <a:prstGeom prst="rect">
            <a:avLst/>
          </a:prstGeom>
          <a:noFill/>
          <a:ln>
            <a:noFill/>
          </a:ln>
        </p:spPr>
        <p:txBody>
          <a:bodyPr anchorCtr="0" anchor="t" bIns="45700" lIns="91425" spcFirstLastPara="1" rIns="91425" wrap="square" tIns="45700">
            <a:noAutofit/>
          </a:bodyPr>
          <a:lstStyle/>
          <a:p>
            <a:pPr indent="0" lvl="0" marL="0" rtl="0" algn="ctr">
              <a:lnSpc>
                <a:spcPct val="90000"/>
              </a:lnSpc>
              <a:spcBef>
                <a:spcPts val="0"/>
              </a:spcBef>
              <a:spcAft>
                <a:spcPts val="0"/>
              </a:spcAft>
              <a:buSzPts val="2100"/>
              <a:buNone/>
            </a:pPr>
            <a:r>
              <a:rPr i="1" lang="en-US"/>
              <a:t>This presentation includes data analysis and interpretation conducted by the presenter and does not necessarily reflect the observations and conclusions of the GxE Consortium.</a:t>
            </a:r>
            <a:endParaRPr/>
          </a:p>
        </p:txBody>
      </p:sp>
    </p:spTree>
  </p:cSld>
  <p:clrMapOvr>
    <a:masterClrMapping/>
  </p:clrMapOvr>
</p:sld>
</file>

<file path=ppt/theme/theme1.xml><?xml version="1.0" encoding="utf-8"?>
<a:theme xmlns:a="http://schemas.openxmlformats.org/drawingml/2006/main" xmlns:r="http://schemas.openxmlformats.org/officeDocument/2006/relationships" name="GXE_ppt_template_updated_20150625">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