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5" r:id="rId3"/>
    <p:sldMasterId id="2147483676" r:id="rId4"/>
    <p:sldMasterId id="2147483677" r:id="rId5"/>
    <p:sldMasterId id="2147483678" r:id="rId6"/>
    <p:sldMasterId id="2147483679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</p:sldIdLst>
  <p:sldSz cy="6858000" cx="9144000"/>
  <p:notesSz cx="6858000" cy="9144000"/>
  <p:embeddedFontLst>
    <p:embeddedFont>
      <p:font typeface="Franklin Gothic"/>
      <p:bold r:id="rId18"/>
    </p:embeddedFont>
    <p:embeddedFont>
      <p:font typeface="Arial Black"/>
      <p:regular r:id="rId19"/>
    </p:embeddedFont>
    <p:embeddedFont>
      <p:font typeface="Archivo"/>
      <p:regular r:id="rId20"/>
      <p:bold r:id="rId21"/>
      <p:italic r:id="rId22"/>
      <p:boldItalic r:id="rId23"/>
    </p:embeddedFont>
    <p:embeddedFont>
      <p:font typeface="Archivo Black"/>
      <p:regular r:id="rId24"/>
    </p:embeddedFont>
    <p:embeddedFont>
      <p:font typeface="Source Sans Pro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chivo-regular.fntdata"/><Relationship Id="rId22" Type="http://schemas.openxmlformats.org/officeDocument/2006/relationships/font" Target="fonts/Archivo-italic.fntdata"/><Relationship Id="rId21" Type="http://schemas.openxmlformats.org/officeDocument/2006/relationships/font" Target="fonts/Archivo-bold.fntdata"/><Relationship Id="rId24" Type="http://schemas.openxmlformats.org/officeDocument/2006/relationships/font" Target="fonts/ArchivoBlack-regular.fntdata"/><Relationship Id="rId23" Type="http://schemas.openxmlformats.org/officeDocument/2006/relationships/font" Target="fonts/Archivo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26" Type="http://schemas.openxmlformats.org/officeDocument/2006/relationships/font" Target="fonts/SourceSansPro-bold.fntdata"/><Relationship Id="rId25" Type="http://schemas.openxmlformats.org/officeDocument/2006/relationships/font" Target="fonts/SourceSansPro-regular.fntdata"/><Relationship Id="rId28" Type="http://schemas.openxmlformats.org/officeDocument/2006/relationships/font" Target="fonts/SourceSansPro-boldItalic.fntdata"/><Relationship Id="rId27" Type="http://schemas.openxmlformats.org/officeDocument/2006/relationships/font" Target="fonts/SourceSansPro-italic.fntdata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7" Type="http://schemas.openxmlformats.org/officeDocument/2006/relationships/slideMaster" Target="slideMasters/slideMaster5.xml"/><Relationship Id="rId8" Type="http://schemas.openxmlformats.org/officeDocument/2006/relationships/notesMaster" Target="notesMasters/notesMaster1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font" Target="fonts/ArialBlack-regular.fntdata"/><Relationship Id="rId18" Type="http://schemas.openxmlformats.org/officeDocument/2006/relationships/font" Target="fonts/FranklinGothi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44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44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44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44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44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4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4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4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4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Assistant professor, UofI mechanical engineer, AgMEQ labs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Interested in helping breeders address Stalk Lodging (plant can no longer support its weight breaks in wind storms)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 why stalk lodging?  Take a step one back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"/>
              <a:buNone/>
            </a:pPr>
            <a:r>
              <a:rPr lang="en-US"/>
              <a:t>10-20% worldwide – multiple billions of loses each year – 1% reduction = 2 billion a year in corn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Started 5-6 years ago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Breeders needed a way to measure strength accurately.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Current methods were incorrect, no shear stress, wrong loading conditions, produced incorrect failure patterns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Weren't measuring lodging resistance (transverse compression strength, or tensile strength, or youngs modulus)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Posthoc analysis and correlations not ground up science built on physics and theory </a:t>
            </a:r>
            <a:endParaRPr/>
          </a:p>
        </p:txBody>
      </p:sp>
      <p:sp>
        <p:nvSpPr>
          <p:cNvPr id="194" name="Google Shape;194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Started 5-6 years ago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Breeders needed a way to measure strength accurately.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Current methods were incorrect, no shear stress, wrong loading conditions, produced incorrect failure patterns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Weren't measuring lodging resistance (transverse compression strength, or tensile strength, or youngs modulus)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Posthoc analysis and correlations not ground up science built on physics and theory </a:t>
            </a:r>
            <a:endParaRPr/>
          </a:p>
        </p:txBody>
      </p:sp>
      <p:sp>
        <p:nvSpPr>
          <p:cNvPr id="204" name="Google Shape;204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Categorical regression model, location = rep,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Sample size of 5-10 per plot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lot of work but in end we now have a method that can statistically distinguish strength among elite varities of maize and sorghum.  </a:t>
            </a:r>
            <a:endParaRPr/>
          </a:p>
        </p:txBody>
      </p:sp>
      <p:sp>
        <p:nvSpPr>
          <p:cNvPr id="225" name="Google Shape;225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Box plots of CV of different experiments we have ran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Association panels (extremes of genetic diversity and still get High variability)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But look at the tails – certain hybrids are robust to micro-environmental factors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Been under sampling in many cases.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are hybrids in well maintained fields.  You are not going to get a lot more consistent environmental factors</a:t>
            </a:r>
            <a:endParaRPr/>
          </a:p>
        </p:txBody>
      </p:sp>
      <p:sp>
        <p:nvSpPr>
          <p:cNvPr id="247" name="Google Shape;247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Genetically similar all Monsanto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But grown in 7 different states</a:t>
            </a:r>
            <a:endParaRPr/>
          </a:p>
        </p:txBody>
      </p:sp>
      <p:sp>
        <p:nvSpPr>
          <p:cNvPr id="259" name="Google Shape;259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Two imputation schemes random sampling + mean</a:t>
            </a:r>
            <a:endParaRPr/>
          </a:p>
        </p:txBody>
      </p:sp>
      <p:sp>
        <p:nvSpPr>
          <p:cNvPr id="270" name="Google Shape;270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Still significant for all 100 imputations even though strength is imputed.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Largest source of variation is whithin plot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were all viable hybrids – not notoriously weak and notoriously strong.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Improve g2f if we had disease pest pressure – plant level data not stalk level data. </a:t>
            </a:r>
            <a:endParaRPr/>
          </a:p>
        </p:txBody>
      </p:sp>
      <p:sp>
        <p:nvSpPr>
          <p:cNvPr id="290" name="Google Shape;290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resentation Title Black Angle">
  <p:cSld name="Presentation Title Black Ang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/>
          <p:nvPr/>
        </p:nvSpPr>
        <p:spPr>
          <a:xfrm>
            <a:off x="7" y="0"/>
            <a:ext cx="4172391" cy="6858000"/>
          </a:xfrm>
          <a:custGeom>
            <a:rect b="b" l="l" r="r" t="t"/>
            <a:pathLst>
              <a:path extrusionOk="0" h="13717588" w="11127100">
                <a:moveTo>
                  <a:pt x="0" y="0"/>
                </a:moveTo>
                <a:lnTo>
                  <a:pt x="11127100" y="0"/>
                </a:lnTo>
                <a:lnTo>
                  <a:pt x="8708318" y="13717588"/>
                </a:lnTo>
                <a:lnTo>
                  <a:pt x="0" y="13717588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56" u="none" cap="none" strike="noStrik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8200" y="838200"/>
            <a:ext cx="2297111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/>
          <p:nvPr>
            <p:ph type="title"/>
          </p:nvPr>
        </p:nvSpPr>
        <p:spPr>
          <a:xfrm>
            <a:off x="4544999" y="2581126"/>
            <a:ext cx="3913201" cy="100027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algn="l">
              <a:lnSpc>
                <a:spcPct val="109388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Franklin Gothic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" type="body"/>
          </p:nvPr>
        </p:nvSpPr>
        <p:spPr>
          <a:xfrm>
            <a:off x="4544999" y="3711296"/>
            <a:ext cx="35052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35444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resentation Title Gold Angle" showMasterSp="0">
  <p:cSld name="Presentation Title Gold Ang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/>
          <p:nvPr/>
        </p:nvSpPr>
        <p:spPr>
          <a:xfrm>
            <a:off x="7" y="0"/>
            <a:ext cx="4172391" cy="6858000"/>
          </a:xfrm>
          <a:custGeom>
            <a:rect b="b" l="l" r="r" t="t"/>
            <a:pathLst>
              <a:path extrusionOk="0" h="13717588" w="11127100">
                <a:moveTo>
                  <a:pt x="0" y="0"/>
                </a:moveTo>
                <a:lnTo>
                  <a:pt x="11127100" y="0"/>
                </a:lnTo>
                <a:lnTo>
                  <a:pt x="8708318" y="13717588"/>
                </a:lnTo>
                <a:lnTo>
                  <a:pt x="0" y="137175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56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9" name="Google Shape;19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58540" y="2590800"/>
            <a:ext cx="2297109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/>
          <p:nvPr>
            <p:ph type="title"/>
          </p:nvPr>
        </p:nvSpPr>
        <p:spPr>
          <a:xfrm>
            <a:off x="4544999" y="3081263"/>
            <a:ext cx="3989401" cy="5001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algn="l">
              <a:lnSpc>
                <a:spcPct val="218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4544999" y="3711296"/>
            <a:ext cx="35052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35444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resentation Title Pattern One">
  <p:cSld name="Presentation Title Pattern One">
    <p:bg>
      <p:bgPr>
        <a:solidFill>
          <a:srgbClr val="FFFFFF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Google Shape;23;p4"/>
          <p:cNvCxnSpPr/>
          <p:nvPr/>
        </p:nvCxnSpPr>
        <p:spPr>
          <a:xfrm>
            <a:off x="4004974" y="1017019"/>
            <a:ext cx="0" cy="4823977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4544999" y="2581126"/>
            <a:ext cx="3989401" cy="100027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algn="l">
              <a:lnSpc>
                <a:spcPct val="109388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Franklin Gothic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4544999" y="3711296"/>
            <a:ext cx="35052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08355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53931" y="2631059"/>
            <a:ext cx="2297111" cy="146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resentation Title Pattern Two" showMasterSp="0">
  <p:cSld name="Presentation Title Pattern Two">
    <p:bg>
      <p:bgPr>
        <a:solidFill>
          <a:srgbClr val="FFFFFF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0" y="4834577"/>
            <a:ext cx="91440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Franklin Gothic"/>
              <a:buNone/>
              <a:defRPr b="1" i="0" sz="3600" cap="none">
                <a:solidFill>
                  <a:schemeClr val="accent3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14784" y="5483423"/>
            <a:ext cx="912921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ctr">
              <a:lnSpc>
                <a:spcPct val="108355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0" name="Google Shape;30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30835" y="1828800"/>
            <a:ext cx="2297111" cy="146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resentation Title Minimal One" showMasterSp="0">
  <p:cSld name="Presentation Title Minimal On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Google Shape;32;p6"/>
          <p:cNvCxnSpPr/>
          <p:nvPr/>
        </p:nvCxnSpPr>
        <p:spPr>
          <a:xfrm>
            <a:off x="4004974" y="1017019"/>
            <a:ext cx="0" cy="4823977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4544999" y="3711296"/>
            <a:ext cx="35052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35444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4544999" y="2581126"/>
            <a:ext cx="3989401" cy="100027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algn="l">
              <a:lnSpc>
                <a:spcPct val="218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35" name="Google Shape;3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53931" y="2631059"/>
            <a:ext cx="2297111" cy="146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resentation Title Minimal Two" showMasterSp="0">
  <p:cSld name="Presentation Title Minimal Two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0" y="4834577"/>
            <a:ext cx="91440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Franklin Gothic"/>
              <a:buNone/>
              <a:defRPr b="1" i="0" sz="3600" cap="none">
                <a:solidFill>
                  <a:schemeClr val="accent3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0" y="5486362"/>
            <a:ext cx="91440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ctr">
              <a:lnSpc>
                <a:spcPct val="108355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9" name="Google Shape;39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23444" y="1627522"/>
            <a:ext cx="2297111" cy="146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resentation Title With Photo" showMasterSp="0">
  <p:cSld name="Presentation Title With Photo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/>
          <p:nvPr>
            <p:ph idx="2" type="pic"/>
          </p:nvPr>
        </p:nvSpPr>
        <p:spPr>
          <a:xfrm>
            <a:off x="4004974" y="0"/>
            <a:ext cx="5139026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3896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b="0" i="0" sz="675" u="none" cap="none" strike="noStrik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  <a:defRPr b="0" i="0" sz="7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44999" y="3711296"/>
            <a:ext cx="35052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08355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type="title"/>
          </p:nvPr>
        </p:nvSpPr>
        <p:spPr>
          <a:xfrm>
            <a:off x="4544999" y="2581126"/>
            <a:ext cx="3989401" cy="100027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algn="l">
              <a:lnSpc>
                <a:spcPct val="109388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ranklin Gothic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4" name="Google Shape;44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53931" y="2631059"/>
            <a:ext cx="2297111" cy="146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hree Column Text">
  <p:cSld name="Three Column 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" type="body"/>
          </p:nvPr>
        </p:nvSpPr>
        <p:spPr>
          <a:xfrm>
            <a:off x="2141795" y="2857573"/>
            <a:ext cx="6399388" cy="24878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algn="l">
              <a:lnSpc>
                <a:spcPct val="15361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b="0" i="0" sz="105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type="title"/>
          </p:nvPr>
        </p:nvSpPr>
        <p:spPr>
          <a:xfrm>
            <a:off x="484639" y="1260596"/>
            <a:ext cx="78867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lvl="0" algn="l">
              <a:lnSpc>
                <a:spcPct val="1979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2" type="body"/>
          </p:nvPr>
        </p:nvSpPr>
        <p:spPr>
          <a:xfrm>
            <a:off x="494589" y="1752600"/>
            <a:ext cx="5832492" cy="3116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30"/>
              <a:buNone/>
              <a:defRPr b="1" sz="2025" cap="none"/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0"/>
          <p:cNvSpPr txBox="1"/>
          <p:nvPr>
            <p:ph idx="3" type="body"/>
          </p:nvPr>
        </p:nvSpPr>
        <p:spPr>
          <a:xfrm>
            <a:off x="2141795" y="5752831"/>
            <a:ext cx="2599858" cy="256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322935" lvl="0" marL="457200" algn="l">
              <a:lnSpc>
                <a:spcPct val="160581"/>
              </a:lnSpc>
              <a:spcBef>
                <a:spcPts val="0"/>
              </a:spcBef>
              <a:spcAft>
                <a:spcPts val="0"/>
              </a:spcAft>
              <a:buSzPts val="1486"/>
              <a:buFont typeface="Source Sans Pro"/>
              <a:buChar char="•"/>
              <a:defRPr/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/>
          <p:nvPr>
            <p:ph type="title"/>
          </p:nvPr>
        </p:nvSpPr>
        <p:spPr>
          <a:xfrm>
            <a:off x="484639" y="1260596"/>
            <a:ext cx="78867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lvl="0" algn="l">
              <a:lnSpc>
                <a:spcPct val="1979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" type="body"/>
          </p:nvPr>
        </p:nvSpPr>
        <p:spPr>
          <a:xfrm>
            <a:off x="484639" y="2241013"/>
            <a:ext cx="7886782" cy="17440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365760" lvl="0" marL="457200" algn="l">
              <a:lnSpc>
                <a:spcPct val="110444"/>
              </a:lnSpc>
              <a:spcBef>
                <a:spcPts val="0"/>
              </a:spcBef>
              <a:spcAft>
                <a:spcPts val="0"/>
              </a:spcAft>
              <a:buSzPts val="2160"/>
              <a:buChar char="▪"/>
              <a:defRPr/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1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1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1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 Column 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484639" y="1260596"/>
            <a:ext cx="78867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lvl="0" algn="l">
              <a:lnSpc>
                <a:spcPct val="1979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 txBox="1"/>
          <p:nvPr>
            <p:ph idx="1" type="body"/>
          </p:nvPr>
        </p:nvSpPr>
        <p:spPr>
          <a:xfrm>
            <a:off x="494589" y="1752600"/>
            <a:ext cx="5832492" cy="3116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30"/>
              <a:buNone/>
              <a:defRPr b="1" sz="2025" cap="none"/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2" type="body"/>
          </p:nvPr>
        </p:nvSpPr>
        <p:spPr>
          <a:xfrm>
            <a:off x="2141802" y="2961010"/>
            <a:ext cx="5994369" cy="15388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algn="l">
              <a:lnSpc>
                <a:spcPct val="1605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38"/>
              <a:buFont typeface="Arial"/>
              <a:buNone/>
              <a:defRPr b="0" i="0" sz="1238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2"/>
          <p:cNvSpPr txBox="1"/>
          <p:nvPr>
            <p:ph idx="3" type="body"/>
          </p:nvPr>
        </p:nvSpPr>
        <p:spPr>
          <a:xfrm>
            <a:off x="2141795" y="4800600"/>
            <a:ext cx="2599858" cy="256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322935" lvl="0" marL="457200" algn="l">
              <a:lnSpc>
                <a:spcPct val="160581"/>
              </a:lnSpc>
              <a:spcBef>
                <a:spcPts val="0"/>
              </a:spcBef>
              <a:spcAft>
                <a:spcPts val="0"/>
              </a:spcAft>
              <a:buSzPts val="1486"/>
              <a:buFont typeface="Source Sans Pro"/>
              <a:buChar char="•"/>
              <a:defRPr/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lumn Text">
  <p:cSld name="Two Column 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idx="1" type="body"/>
          </p:nvPr>
        </p:nvSpPr>
        <p:spPr>
          <a:xfrm>
            <a:off x="2141796" y="2961009"/>
            <a:ext cx="6264381" cy="19157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algn="l">
              <a:lnSpc>
                <a:spcPct val="1605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38"/>
              <a:buFont typeface="Arial"/>
              <a:buNone/>
              <a:defRPr b="0" i="0" sz="1238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3"/>
          <p:cNvSpPr txBox="1"/>
          <p:nvPr>
            <p:ph type="title"/>
          </p:nvPr>
        </p:nvSpPr>
        <p:spPr>
          <a:xfrm>
            <a:off x="484639" y="1260596"/>
            <a:ext cx="78867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lvl="0" algn="l">
              <a:lnSpc>
                <a:spcPct val="1979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3"/>
          <p:cNvSpPr txBox="1"/>
          <p:nvPr>
            <p:ph idx="2" type="body"/>
          </p:nvPr>
        </p:nvSpPr>
        <p:spPr>
          <a:xfrm>
            <a:off x="494589" y="1752600"/>
            <a:ext cx="5832492" cy="3116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30"/>
              <a:buNone/>
              <a:defRPr b="1" sz="2025" cap="none"/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3" type="body"/>
          </p:nvPr>
        </p:nvSpPr>
        <p:spPr>
          <a:xfrm>
            <a:off x="2141795" y="5105400"/>
            <a:ext cx="2599858" cy="256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322935" lvl="0" marL="457200" algn="l">
              <a:lnSpc>
                <a:spcPct val="160581"/>
              </a:lnSpc>
              <a:spcBef>
                <a:spcPts val="0"/>
              </a:spcBef>
              <a:spcAft>
                <a:spcPts val="0"/>
              </a:spcAft>
              <a:buSzPts val="1486"/>
              <a:buFont typeface="Source Sans Pro"/>
              <a:buChar char="•"/>
              <a:defRPr/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 Grid One" showMasterSp="0">
  <p:cSld name="Text Grid One">
    <p:bg>
      <p:bgPr>
        <a:solidFill>
          <a:schemeClr val="l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/>
          <p:nvPr/>
        </p:nvSpPr>
        <p:spPr>
          <a:xfrm flipH="1">
            <a:off x="6682493" y="0"/>
            <a:ext cx="2461508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73" name="Google Shape;73;p14"/>
          <p:cNvSpPr/>
          <p:nvPr/>
        </p:nvSpPr>
        <p:spPr>
          <a:xfrm flipH="1">
            <a:off x="4220984" y="0"/>
            <a:ext cx="2461508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74" name="Google Shape;74;p14"/>
          <p:cNvSpPr/>
          <p:nvPr/>
        </p:nvSpPr>
        <p:spPr>
          <a:xfrm flipH="1">
            <a:off x="4220984" y="3429000"/>
            <a:ext cx="2461508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75" name="Google Shape;75;p14"/>
          <p:cNvSpPr txBox="1"/>
          <p:nvPr>
            <p:ph type="title"/>
          </p:nvPr>
        </p:nvSpPr>
        <p:spPr>
          <a:xfrm>
            <a:off x="484646" y="1260591"/>
            <a:ext cx="330432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lvl="0" algn="l">
              <a:lnSpc>
                <a:spcPct val="118766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Franklin Gothic"/>
              <a:buNone/>
              <a:defRPr b="1" sz="3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>
            <a:off x="484639" y="2395637"/>
            <a:ext cx="2980310" cy="17953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60581"/>
              </a:lnSpc>
              <a:spcBef>
                <a:spcPts val="0"/>
              </a:spcBef>
              <a:spcAft>
                <a:spcPts val="0"/>
              </a:spcAft>
              <a:buSzPts val="1486"/>
              <a:buNone/>
              <a:defRPr b="0" i="0" sz="1238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2" type="body"/>
          </p:nvPr>
        </p:nvSpPr>
        <p:spPr>
          <a:xfrm>
            <a:off x="4545000" y="3894487"/>
            <a:ext cx="1809083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71961"/>
              </a:lnSpc>
              <a:spcBef>
                <a:spcPts val="0"/>
              </a:spcBef>
              <a:spcAft>
                <a:spcPts val="0"/>
              </a:spcAft>
              <a:buSzPts val="1126"/>
              <a:buNone/>
              <a:defRPr b="0" i="0" sz="938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3" type="body"/>
          </p:nvPr>
        </p:nvSpPr>
        <p:spPr>
          <a:xfrm>
            <a:off x="7033510" y="3894487"/>
            <a:ext cx="1809083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71961"/>
              </a:lnSpc>
              <a:spcBef>
                <a:spcPts val="0"/>
              </a:spcBef>
              <a:spcAft>
                <a:spcPts val="0"/>
              </a:spcAft>
              <a:buSzPts val="1126"/>
              <a:buNone/>
              <a:defRPr b="0" i="0" sz="938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4" type="body"/>
          </p:nvPr>
        </p:nvSpPr>
        <p:spPr>
          <a:xfrm>
            <a:off x="4545000" y="473927"/>
            <a:ext cx="1809083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71961"/>
              </a:lnSpc>
              <a:spcBef>
                <a:spcPts val="0"/>
              </a:spcBef>
              <a:spcAft>
                <a:spcPts val="0"/>
              </a:spcAft>
              <a:buSzPts val="1126"/>
              <a:buNone/>
              <a:defRPr b="0" i="0" sz="938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4"/>
          <p:cNvSpPr txBox="1"/>
          <p:nvPr>
            <p:ph idx="5" type="body"/>
          </p:nvPr>
        </p:nvSpPr>
        <p:spPr>
          <a:xfrm>
            <a:off x="7033510" y="473927"/>
            <a:ext cx="1809083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71961"/>
              </a:lnSpc>
              <a:spcBef>
                <a:spcPts val="0"/>
              </a:spcBef>
              <a:spcAft>
                <a:spcPts val="0"/>
              </a:spcAft>
              <a:buSzPts val="1126"/>
              <a:buNone/>
              <a:defRPr b="0" i="0" sz="938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4"/>
          <p:cNvSpPr txBox="1"/>
          <p:nvPr>
            <p:ph idx="6" type="body"/>
          </p:nvPr>
        </p:nvSpPr>
        <p:spPr>
          <a:xfrm>
            <a:off x="484639" y="4495800"/>
            <a:ext cx="2599858" cy="256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322935" lvl="0" marL="457200" algn="l">
              <a:lnSpc>
                <a:spcPct val="160581"/>
              </a:lnSpc>
              <a:spcBef>
                <a:spcPts val="0"/>
              </a:spcBef>
              <a:spcAft>
                <a:spcPts val="0"/>
              </a:spcAft>
              <a:buSzPts val="1486"/>
              <a:buFont typeface="Source Sans Pro"/>
              <a:buChar char="•"/>
              <a:defRPr/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 Grid Two" showMasterSp="0">
  <p:cSld name="Text Grid Two"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532171" y="3498071"/>
            <a:ext cx="2350535" cy="190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91465" lvl="0" marL="457200" algn="l">
              <a:lnSpc>
                <a:spcPct val="240969"/>
              </a:lnSpc>
              <a:spcBef>
                <a:spcPts val="0"/>
              </a:spcBef>
              <a:spcAft>
                <a:spcPts val="0"/>
              </a:spcAft>
              <a:buSzPts val="990"/>
              <a:buChar char="▪"/>
              <a:defRPr b="0" i="0" sz="825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5"/>
          <p:cNvSpPr/>
          <p:nvPr/>
        </p:nvSpPr>
        <p:spPr>
          <a:xfrm flipH="1" rot="10800000">
            <a:off x="0" y="3429000"/>
            <a:ext cx="4572000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85" name="Google Shape;85;p15"/>
          <p:cNvSpPr/>
          <p:nvPr/>
        </p:nvSpPr>
        <p:spPr>
          <a:xfrm flipH="1" rot="10800000">
            <a:off x="4572000" y="3429000"/>
            <a:ext cx="4572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86" name="Google Shape;86;p15"/>
          <p:cNvSpPr/>
          <p:nvPr/>
        </p:nvSpPr>
        <p:spPr>
          <a:xfrm flipH="1" rot="10800000">
            <a:off x="4572000" y="0"/>
            <a:ext cx="4572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87" name="Google Shape;87;p15"/>
          <p:cNvSpPr txBox="1"/>
          <p:nvPr>
            <p:ph idx="2" type="body"/>
          </p:nvPr>
        </p:nvSpPr>
        <p:spPr>
          <a:xfrm>
            <a:off x="532176" y="4077004"/>
            <a:ext cx="3310797" cy="15388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60581"/>
              </a:lnSpc>
              <a:spcBef>
                <a:spcPts val="0"/>
              </a:spcBef>
              <a:spcAft>
                <a:spcPts val="0"/>
              </a:spcAft>
              <a:buSzPts val="1486"/>
              <a:buNone/>
              <a:defRPr b="0" i="0" sz="1238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15"/>
          <p:cNvSpPr txBox="1"/>
          <p:nvPr>
            <p:ph idx="3" type="body"/>
          </p:nvPr>
        </p:nvSpPr>
        <p:spPr>
          <a:xfrm>
            <a:off x="5166035" y="4077004"/>
            <a:ext cx="3310797" cy="15388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60581"/>
              </a:lnSpc>
              <a:spcBef>
                <a:spcPts val="0"/>
              </a:spcBef>
              <a:spcAft>
                <a:spcPts val="0"/>
              </a:spcAft>
              <a:buSzPts val="1486"/>
              <a:buNone/>
              <a:defRPr b="0" i="0" sz="1238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4" type="body"/>
          </p:nvPr>
        </p:nvSpPr>
        <p:spPr>
          <a:xfrm>
            <a:off x="5166035" y="693020"/>
            <a:ext cx="3310797" cy="15388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60581"/>
              </a:lnSpc>
              <a:spcBef>
                <a:spcPts val="0"/>
              </a:spcBef>
              <a:spcAft>
                <a:spcPts val="0"/>
              </a:spcAft>
              <a:buSzPts val="1486"/>
              <a:buNone/>
              <a:defRPr b="0" i="0" sz="1238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15"/>
          <p:cNvSpPr txBox="1"/>
          <p:nvPr>
            <p:ph type="title"/>
          </p:nvPr>
        </p:nvSpPr>
        <p:spPr>
          <a:xfrm>
            <a:off x="494812" y="1260590"/>
            <a:ext cx="381734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lvl="0" algn="l">
              <a:lnSpc>
                <a:spcPct val="1187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anklin Gothic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 Grid Three" showMasterSp="0">
  <p:cSld name="Text Grid Three">
    <p:bg>
      <p:bgPr>
        <a:solidFill>
          <a:schemeClr val="l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/>
          <p:nvPr/>
        </p:nvSpPr>
        <p:spPr>
          <a:xfrm rot="10800000">
            <a:off x="0" y="3429000"/>
            <a:ext cx="4572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93" name="Google Shape;93;p16"/>
          <p:cNvSpPr/>
          <p:nvPr/>
        </p:nvSpPr>
        <p:spPr>
          <a:xfrm flipH="1" rot="10800000">
            <a:off x="4572000" y="0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94" name="Google Shape;94;p16"/>
          <p:cNvSpPr txBox="1"/>
          <p:nvPr>
            <p:ph idx="1" type="body"/>
          </p:nvPr>
        </p:nvSpPr>
        <p:spPr>
          <a:xfrm>
            <a:off x="532176" y="4077004"/>
            <a:ext cx="3310797" cy="15388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60581"/>
              </a:lnSpc>
              <a:spcBef>
                <a:spcPts val="0"/>
              </a:spcBef>
              <a:spcAft>
                <a:spcPts val="0"/>
              </a:spcAft>
              <a:buSzPts val="1486"/>
              <a:buNone/>
              <a:defRPr b="0" i="0" sz="1238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6"/>
          <p:cNvSpPr txBox="1"/>
          <p:nvPr>
            <p:ph idx="2" type="body"/>
          </p:nvPr>
        </p:nvSpPr>
        <p:spPr>
          <a:xfrm>
            <a:off x="5203478" y="996034"/>
            <a:ext cx="3310797" cy="35907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algn="l">
              <a:lnSpc>
                <a:spcPct val="16058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38"/>
              <a:buFont typeface="Arial"/>
              <a:buNone/>
              <a:defRPr b="0" i="0" sz="1238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5760" lvl="1" marL="9144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16"/>
          <p:cNvSpPr txBox="1"/>
          <p:nvPr>
            <p:ph type="title"/>
          </p:nvPr>
        </p:nvSpPr>
        <p:spPr>
          <a:xfrm>
            <a:off x="494812" y="1260590"/>
            <a:ext cx="381734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lvl="0" algn="l">
              <a:lnSpc>
                <a:spcPct val="1187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anklin Gothic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Intro Full Photo">
  <p:cSld name="Section Intro Full Photo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/>
          <p:nvPr>
            <p:ph idx="2" type="pic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3896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b="1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813"/>
              <a:buFont typeface="Arial"/>
              <a:buNone/>
              <a:defRPr b="1" i="0" sz="2813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marR="0" rtl="0" algn="l">
              <a:spcBef>
                <a:spcPts val="39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None/>
              <a:defRPr b="1" i="0" sz="1987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marR="0" rtl="0" algn="l">
              <a:spcBef>
                <a:spcPts val="39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None/>
              <a:defRPr b="1" i="0" sz="1987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marR="0" rtl="0" algn="l">
              <a:spcBef>
                <a:spcPts val="39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Char char="•"/>
              <a:defRPr b="0" i="0" sz="19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39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Char char="•"/>
              <a:defRPr b="0" i="0" sz="19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39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Char char="•"/>
              <a:defRPr b="0" i="0" sz="19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39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Char char="•"/>
              <a:defRPr b="0" i="0" sz="19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18"/>
          <p:cNvSpPr txBox="1"/>
          <p:nvPr>
            <p:ph type="title"/>
          </p:nvPr>
        </p:nvSpPr>
        <p:spPr>
          <a:xfrm>
            <a:off x="0" y="4049899"/>
            <a:ext cx="9144000" cy="67524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88"/>
              <a:buFont typeface="Franklin Gothic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8"/>
          <p:cNvSpPr txBox="1"/>
          <p:nvPr>
            <p:ph idx="1" type="body"/>
          </p:nvPr>
        </p:nvSpPr>
        <p:spPr>
          <a:xfrm>
            <a:off x="0" y="4716867"/>
            <a:ext cx="9144000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ctr"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cap="none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Intro White" showMasterSp="0">
  <p:cSld name="Section Intro White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1817873" y="2726026"/>
            <a:ext cx="6831314" cy="67524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1817880" y="3393001"/>
            <a:ext cx="5454251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19"/>
          <p:cNvSpPr/>
          <p:nvPr/>
        </p:nvSpPr>
        <p:spPr>
          <a:xfrm rot="660000">
            <a:off x="-629510" y="-198445"/>
            <a:ext cx="1405105" cy="7009285"/>
          </a:xfrm>
          <a:custGeom>
            <a:rect b="b" l="l" r="r" t="t"/>
            <a:pathLst>
              <a:path extrusionOk="0" h="7009285" w="1405105">
                <a:moveTo>
                  <a:pt x="0" y="273125"/>
                </a:moveTo>
                <a:lnTo>
                  <a:pt x="1405105" y="0"/>
                </a:lnTo>
                <a:lnTo>
                  <a:pt x="1405105" y="6990677"/>
                </a:lnTo>
                <a:lnTo>
                  <a:pt x="1309377" y="70092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1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53400" y="2"/>
            <a:ext cx="431037" cy="903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Intro Black" showMasterSp="0">
  <p:cSld name="Section Intro Black">
    <p:bg>
      <p:bgPr>
        <a:solidFill>
          <a:schemeClr val="dk1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/>
        </p:nvSpPr>
        <p:spPr>
          <a:xfrm>
            <a:off x="1844875" y="3069002"/>
            <a:ext cx="6831314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chivo Black"/>
              <a:buNone/>
            </a:pPr>
            <a:r>
              <a:rPr lang="en-US" sz="27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rPr>
              <a:t>CLICK TO EDIT SUB HEADLINE</a:t>
            </a:r>
            <a:endParaRPr/>
          </a:p>
        </p:txBody>
      </p:sp>
      <p:sp>
        <p:nvSpPr>
          <p:cNvPr id="111" name="Google Shape;111;p20"/>
          <p:cNvSpPr txBox="1"/>
          <p:nvPr>
            <p:ph type="title"/>
          </p:nvPr>
        </p:nvSpPr>
        <p:spPr>
          <a:xfrm>
            <a:off x="1817873" y="2726026"/>
            <a:ext cx="6831314" cy="67524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88"/>
              <a:buFont typeface="Franklin Gothic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1817880" y="3393001"/>
            <a:ext cx="5454251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20"/>
          <p:cNvSpPr/>
          <p:nvPr/>
        </p:nvSpPr>
        <p:spPr>
          <a:xfrm rot="660000">
            <a:off x="-629510" y="-198445"/>
            <a:ext cx="1405105" cy="7009285"/>
          </a:xfrm>
          <a:custGeom>
            <a:rect b="b" l="l" r="r" t="t"/>
            <a:pathLst>
              <a:path extrusionOk="0" h="7009285" w="1405105">
                <a:moveTo>
                  <a:pt x="0" y="273125"/>
                </a:moveTo>
                <a:lnTo>
                  <a:pt x="1405105" y="0"/>
                </a:lnTo>
                <a:lnTo>
                  <a:pt x="1405105" y="6990677"/>
                </a:lnTo>
                <a:lnTo>
                  <a:pt x="1309377" y="70092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1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53400" y="2"/>
            <a:ext cx="431037" cy="903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Intro Dark I Pattern">
  <p:cSld name="Section Intro Dark I Pattern">
    <p:bg>
      <p:bgPr>
        <a:solidFill>
          <a:srgbClr val="FFFFFF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1817873" y="2726026"/>
            <a:ext cx="6831314" cy="67524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388"/>
              <a:buFont typeface="Franklin Gothic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1"/>
          <p:cNvSpPr txBox="1"/>
          <p:nvPr>
            <p:ph idx="1" type="body"/>
          </p:nvPr>
        </p:nvSpPr>
        <p:spPr>
          <a:xfrm>
            <a:off x="1817880" y="3393001"/>
            <a:ext cx="5454251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Intro Light I Pattern">
  <p:cSld name="Section Intro Light I Pattern">
    <p:bg>
      <p:bgPr>
        <a:solidFill>
          <a:srgbClr val="FFFFFF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1817873" y="2726026"/>
            <a:ext cx="6831314" cy="67524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388"/>
              <a:buFont typeface="Franklin Gothic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1817880" y="3393001"/>
            <a:ext cx="5454251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 with Text">
  <p:cSld name="Photo with Tex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/>
          <p:nvPr>
            <p:ph idx="2" type="pic"/>
          </p:nvPr>
        </p:nvSpPr>
        <p:spPr>
          <a:xfrm>
            <a:off x="0" y="0"/>
            <a:ext cx="5143165" cy="685720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7" name="Google Shape;127;p24"/>
          <p:cNvSpPr txBox="1"/>
          <p:nvPr>
            <p:ph type="title"/>
          </p:nvPr>
        </p:nvSpPr>
        <p:spPr>
          <a:xfrm>
            <a:off x="5606819" y="1894189"/>
            <a:ext cx="3051140" cy="76867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5618019" y="3231158"/>
            <a:ext cx="3051373" cy="14542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SzPts val="1260"/>
              <a:buNone/>
              <a:defRPr/>
            </a:lvl1pPr>
            <a:lvl2pPr indent="-365760" lvl="1" marL="9144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24"/>
          <p:cNvSpPr txBox="1"/>
          <p:nvPr>
            <p:ph idx="3" type="body"/>
          </p:nvPr>
        </p:nvSpPr>
        <p:spPr>
          <a:xfrm>
            <a:off x="5606819" y="2705185"/>
            <a:ext cx="3073761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980"/>
              <a:buNone/>
              <a:defRPr b="1" sz="1650" cap="none"/>
            </a:lvl1pPr>
            <a:lvl2pPr indent="-365760" lvl="1" marL="9144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24"/>
          <p:cNvSpPr txBox="1"/>
          <p:nvPr>
            <p:ph idx="4" type="body"/>
          </p:nvPr>
        </p:nvSpPr>
        <p:spPr>
          <a:xfrm>
            <a:off x="5618310" y="5440400"/>
            <a:ext cx="2599858" cy="242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308610" lvl="0" marL="457200" algn="l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SzPts val="1260"/>
              <a:buFont typeface="Source Sans Pro"/>
              <a:buChar char="•"/>
              <a:defRPr/>
            </a:lvl1pPr>
            <a:lvl2pPr indent="-365760" lvl="1" marL="9144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 Grid Large">
  <p:cSld name="Photo Grid Large">
    <p:bg>
      <p:bgPr>
        <a:solidFill>
          <a:schemeClr val="lt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/>
          <p:nvPr>
            <p:ph idx="2" type="pic"/>
          </p:nvPr>
        </p:nvSpPr>
        <p:spPr>
          <a:xfrm>
            <a:off x="7" y="7"/>
            <a:ext cx="2571583" cy="34286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25"/>
          <p:cNvSpPr/>
          <p:nvPr>
            <p:ph idx="3" type="pic"/>
          </p:nvPr>
        </p:nvSpPr>
        <p:spPr>
          <a:xfrm>
            <a:off x="7" y="3428610"/>
            <a:ext cx="2571583" cy="34286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4" name="Google Shape;134;p25"/>
          <p:cNvSpPr/>
          <p:nvPr>
            <p:ph idx="4" type="pic"/>
          </p:nvPr>
        </p:nvSpPr>
        <p:spPr>
          <a:xfrm>
            <a:off x="2571589" y="7"/>
            <a:ext cx="2571583" cy="34286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5" name="Google Shape;135;p25"/>
          <p:cNvSpPr/>
          <p:nvPr>
            <p:ph idx="5" type="pic"/>
          </p:nvPr>
        </p:nvSpPr>
        <p:spPr>
          <a:xfrm>
            <a:off x="2571589" y="3428610"/>
            <a:ext cx="2571583" cy="34286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" name="Google Shape;136;p25"/>
          <p:cNvSpPr txBox="1"/>
          <p:nvPr>
            <p:ph type="title"/>
          </p:nvPr>
        </p:nvSpPr>
        <p:spPr>
          <a:xfrm>
            <a:off x="5600633" y="1894189"/>
            <a:ext cx="3051140" cy="76867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5"/>
          <p:cNvSpPr txBox="1"/>
          <p:nvPr>
            <p:ph idx="1" type="body"/>
          </p:nvPr>
        </p:nvSpPr>
        <p:spPr>
          <a:xfrm>
            <a:off x="5618019" y="3231157"/>
            <a:ext cx="3051373" cy="14542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SzPts val="1260"/>
              <a:buNone/>
              <a:defRPr/>
            </a:lvl1pPr>
            <a:lvl2pPr indent="-365760" lvl="1" marL="9144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25"/>
          <p:cNvSpPr txBox="1"/>
          <p:nvPr>
            <p:ph idx="6" type="body"/>
          </p:nvPr>
        </p:nvSpPr>
        <p:spPr>
          <a:xfrm>
            <a:off x="5606819" y="2705185"/>
            <a:ext cx="3073761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980"/>
              <a:buNone/>
              <a:defRPr b="1" sz="1650" cap="none"/>
            </a:lvl1pPr>
            <a:lvl2pPr indent="-365760" lvl="1" marL="9144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25"/>
          <p:cNvSpPr txBox="1"/>
          <p:nvPr>
            <p:ph idx="7" type="body"/>
          </p:nvPr>
        </p:nvSpPr>
        <p:spPr>
          <a:xfrm>
            <a:off x="5618012" y="5448074"/>
            <a:ext cx="2599858" cy="242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308610" lvl="0" marL="457200" algn="l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SzPts val="1260"/>
              <a:buFont typeface="Source Sans Pro"/>
              <a:buChar char="•"/>
              <a:defRPr/>
            </a:lvl1pPr>
            <a:lvl2pPr indent="-365760" lvl="1" marL="9144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 Grid With Text">
  <p:cSld name="Photo Grid With Text">
    <p:bg>
      <p:bgPr>
        <a:solidFill>
          <a:schemeClr val="lt1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/>
          <p:nvPr>
            <p:ph idx="2" type="pic"/>
          </p:nvPr>
        </p:nvSpPr>
        <p:spPr>
          <a:xfrm>
            <a:off x="0" y="7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2" name="Google Shape;142;p26"/>
          <p:cNvSpPr/>
          <p:nvPr>
            <p:ph idx="3" type="pic"/>
          </p:nvPr>
        </p:nvSpPr>
        <p:spPr>
          <a:xfrm>
            <a:off x="1714389" y="7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3" name="Google Shape;143;p26"/>
          <p:cNvSpPr/>
          <p:nvPr>
            <p:ph idx="4" type="pic"/>
          </p:nvPr>
        </p:nvSpPr>
        <p:spPr>
          <a:xfrm>
            <a:off x="3428777" y="7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4" name="Google Shape;144;p26"/>
          <p:cNvSpPr/>
          <p:nvPr>
            <p:ph idx="5" type="pic"/>
          </p:nvPr>
        </p:nvSpPr>
        <p:spPr>
          <a:xfrm>
            <a:off x="0" y="2285743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26"/>
          <p:cNvSpPr/>
          <p:nvPr>
            <p:ph idx="6" type="pic"/>
          </p:nvPr>
        </p:nvSpPr>
        <p:spPr>
          <a:xfrm>
            <a:off x="1714389" y="2285743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26"/>
          <p:cNvSpPr/>
          <p:nvPr>
            <p:ph idx="7" type="pic"/>
          </p:nvPr>
        </p:nvSpPr>
        <p:spPr>
          <a:xfrm>
            <a:off x="3428777" y="2285743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p26"/>
          <p:cNvSpPr/>
          <p:nvPr>
            <p:ph idx="8" type="pic"/>
          </p:nvPr>
        </p:nvSpPr>
        <p:spPr>
          <a:xfrm>
            <a:off x="0" y="4571478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8" name="Google Shape;148;p26"/>
          <p:cNvSpPr/>
          <p:nvPr>
            <p:ph idx="9" type="pic"/>
          </p:nvPr>
        </p:nvSpPr>
        <p:spPr>
          <a:xfrm>
            <a:off x="1714389" y="4571478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9" name="Google Shape;149;p26"/>
          <p:cNvSpPr/>
          <p:nvPr>
            <p:ph idx="13" type="pic"/>
          </p:nvPr>
        </p:nvSpPr>
        <p:spPr>
          <a:xfrm>
            <a:off x="3428777" y="4571478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0" name="Google Shape;150;p26"/>
          <p:cNvSpPr txBox="1"/>
          <p:nvPr>
            <p:ph idx="1" type="body"/>
          </p:nvPr>
        </p:nvSpPr>
        <p:spPr>
          <a:xfrm>
            <a:off x="5618019" y="3231157"/>
            <a:ext cx="3051373" cy="14542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SzPts val="1260"/>
              <a:buNone/>
              <a:defRPr/>
            </a:lvl1pPr>
            <a:lvl2pPr indent="-365760" lvl="1" marL="9144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26"/>
          <p:cNvSpPr txBox="1"/>
          <p:nvPr>
            <p:ph idx="14" type="body"/>
          </p:nvPr>
        </p:nvSpPr>
        <p:spPr>
          <a:xfrm>
            <a:off x="5606819" y="2705185"/>
            <a:ext cx="3073761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980"/>
              <a:buNone/>
              <a:defRPr b="1" sz="1650" cap="none"/>
            </a:lvl1pPr>
            <a:lvl2pPr indent="-365760" lvl="1" marL="9144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6"/>
          <p:cNvSpPr txBox="1"/>
          <p:nvPr>
            <p:ph idx="15" type="body"/>
          </p:nvPr>
        </p:nvSpPr>
        <p:spPr>
          <a:xfrm>
            <a:off x="5618012" y="5421541"/>
            <a:ext cx="2599858" cy="242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308610" lvl="0" marL="457200" algn="l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SzPts val="1260"/>
              <a:buFont typeface="Source Sans Pro"/>
              <a:buChar char="•"/>
              <a:defRPr/>
            </a:lvl1pPr>
            <a:lvl2pPr indent="-365760" lvl="1" marL="9144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2pPr>
            <a:lvl3pPr indent="-365760" lvl="2" marL="13716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3pPr>
            <a:lvl4pPr indent="-365760" lvl="3" marL="18288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4pPr>
            <a:lvl5pPr indent="-365760" lvl="4" marL="228600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SzPts val="216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3" name="Google Shape;153;p26"/>
          <p:cNvSpPr txBox="1"/>
          <p:nvPr>
            <p:ph type="title"/>
          </p:nvPr>
        </p:nvSpPr>
        <p:spPr>
          <a:xfrm>
            <a:off x="5606819" y="1894189"/>
            <a:ext cx="3177348" cy="76867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Full Photo Grid" showMasterSp="0">
  <p:cSld name="Full Photo Grid">
    <p:bg>
      <p:bgPr>
        <a:solidFill>
          <a:schemeClr val="dk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/>
          <p:nvPr>
            <p:ph idx="2" type="pic"/>
          </p:nvPr>
        </p:nvSpPr>
        <p:spPr>
          <a:xfrm>
            <a:off x="278803" y="7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6" name="Google Shape;156;p27"/>
          <p:cNvSpPr/>
          <p:nvPr>
            <p:ph idx="3" type="pic"/>
          </p:nvPr>
        </p:nvSpPr>
        <p:spPr>
          <a:xfrm>
            <a:off x="1993191" y="7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Google Shape;157;p27"/>
          <p:cNvSpPr/>
          <p:nvPr>
            <p:ph idx="4" type="pic"/>
          </p:nvPr>
        </p:nvSpPr>
        <p:spPr>
          <a:xfrm>
            <a:off x="3707579" y="7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27"/>
          <p:cNvSpPr/>
          <p:nvPr>
            <p:ph idx="5" type="pic"/>
          </p:nvPr>
        </p:nvSpPr>
        <p:spPr>
          <a:xfrm>
            <a:off x="5421968" y="7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" name="Google Shape;159;p27"/>
          <p:cNvSpPr/>
          <p:nvPr>
            <p:ph idx="6" type="pic"/>
          </p:nvPr>
        </p:nvSpPr>
        <p:spPr>
          <a:xfrm>
            <a:off x="7136356" y="7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" name="Google Shape;160;p27"/>
          <p:cNvSpPr/>
          <p:nvPr>
            <p:ph idx="7" type="pic"/>
          </p:nvPr>
        </p:nvSpPr>
        <p:spPr>
          <a:xfrm>
            <a:off x="278803" y="2285743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1" name="Google Shape;161;p27"/>
          <p:cNvSpPr/>
          <p:nvPr>
            <p:ph idx="8" type="pic"/>
          </p:nvPr>
        </p:nvSpPr>
        <p:spPr>
          <a:xfrm>
            <a:off x="1993191" y="2285743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" name="Google Shape;162;p27"/>
          <p:cNvSpPr/>
          <p:nvPr>
            <p:ph idx="9" type="pic"/>
          </p:nvPr>
        </p:nvSpPr>
        <p:spPr>
          <a:xfrm>
            <a:off x="3707579" y="2285743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3" name="Google Shape;163;p27"/>
          <p:cNvSpPr/>
          <p:nvPr>
            <p:ph idx="13" type="pic"/>
          </p:nvPr>
        </p:nvSpPr>
        <p:spPr>
          <a:xfrm>
            <a:off x="5421968" y="2285743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4" name="Google Shape;164;p27"/>
          <p:cNvSpPr/>
          <p:nvPr>
            <p:ph idx="14" type="pic"/>
          </p:nvPr>
        </p:nvSpPr>
        <p:spPr>
          <a:xfrm>
            <a:off x="7136356" y="2285743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5" name="Google Shape;165;p27"/>
          <p:cNvSpPr/>
          <p:nvPr>
            <p:ph idx="15" type="pic"/>
          </p:nvPr>
        </p:nvSpPr>
        <p:spPr>
          <a:xfrm>
            <a:off x="278803" y="4571478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6" name="Google Shape;166;p27"/>
          <p:cNvSpPr/>
          <p:nvPr>
            <p:ph idx="16" type="pic"/>
          </p:nvPr>
        </p:nvSpPr>
        <p:spPr>
          <a:xfrm>
            <a:off x="1993191" y="4571478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7" name="Google Shape;167;p27"/>
          <p:cNvSpPr/>
          <p:nvPr>
            <p:ph idx="17" type="pic"/>
          </p:nvPr>
        </p:nvSpPr>
        <p:spPr>
          <a:xfrm>
            <a:off x="3707579" y="4571478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8" name="Google Shape;168;p27"/>
          <p:cNvSpPr/>
          <p:nvPr>
            <p:ph idx="18" type="pic"/>
          </p:nvPr>
        </p:nvSpPr>
        <p:spPr>
          <a:xfrm>
            <a:off x="5421968" y="4571478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9" name="Google Shape;169;p27"/>
          <p:cNvSpPr/>
          <p:nvPr>
            <p:ph idx="19" type="pic"/>
          </p:nvPr>
        </p:nvSpPr>
        <p:spPr>
          <a:xfrm>
            <a:off x="7136356" y="4571478"/>
            <a:ext cx="1714388" cy="22857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810"/>
              <a:buFont typeface="Noto Sans Symbols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Full Screen Photo" showMasterSp="0">
  <p:cSld name="Full Screen Photo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/>
          <p:nvPr>
            <p:ph idx="2" type="pic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005825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144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Full Screen Video" showMasterSp="0">
  <p:cSld name="Full Screen Video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/>
          <p:nvPr>
            <p:ph idx="2" type="media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/>
          <a:lstStyle>
            <a:lvl1pPr lvl="0" marR="0" rtl="0" algn="ctr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4320"/>
              <a:buFont typeface="Noto Sans Symbols"/>
              <a:buNone/>
              <a:defRPr b="0" i="0" sz="36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he End" showMasterSp="0">
  <p:cSld name="The End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1"/>
          <p:cNvSpPr txBox="1"/>
          <p:nvPr>
            <p:ph type="title"/>
          </p:nvPr>
        </p:nvSpPr>
        <p:spPr>
          <a:xfrm>
            <a:off x="0" y="5069284"/>
            <a:ext cx="91440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anklin Gothic"/>
              <a:buNone/>
              <a:defRPr b="1" i="0" sz="3600" cap="non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79" name="Google Shape;179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23444" y="1627522"/>
            <a:ext cx="2297111" cy="146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showMasterSp="0">
  <p:cSld name="Blank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4.xml"/><Relationship Id="rId5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9.xml"/><Relationship Id="rId6" Type="http://schemas.openxmlformats.org/officeDocument/2006/relationships/theme" Target="../theme/theme2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0.xml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theme" Target="../theme/theme5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44999" y="3081263"/>
            <a:ext cx="3989401" cy="5001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marR="0" rtl="0" algn="l">
              <a:lnSpc>
                <a:spcPct val="1093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anklin Gothic"/>
              <a:buNone/>
              <a:defRPr b="1" i="0" sz="3600" u="none" cap="none" strike="noStrik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44999" y="3733800"/>
            <a:ext cx="394335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lnSpc>
                <a:spcPct val="108355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b="1" i="0" sz="22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  <a:defRPr b="0" i="0" sz="7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71462" lvl="5" marL="27432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71462" lvl="6" marL="32004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71462" lvl="7" marL="36576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71462" lvl="8" marL="41148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2F2F2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0" y="0"/>
            <a:ext cx="4495800" cy="6858000"/>
          </a:xfrm>
          <a:custGeom>
            <a:rect b="b" l="l" r="r" t="t"/>
            <a:pathLst>
              <a:path extrusionOk="0" h="6858000" w="4495800">
                <a:moveTo>
                  <a:pt x="0" y="0"/>
                </a:moveTo>
                <a:lnTo>
                  <a:pt x="4495800" y="0"/>
                </a:lnTo>
                <a:lnTo>
                  <a:pt x="4495800" y="2501"/>
                </a:lnTo>
                <a:lnTo>
                  <a:pt x="2351810" y="2501"/>
                </a:lnTo>
                <a:lnTo>
                  <a:pt x="1143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1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9"/>
          <p:cNvSpPr txBox="1"/>
          <p:nvPr>
            <p:ph type="title"/>
          </p:nvPr>
        </p:nvSpPr>
        <p:spPr>
          <a:xfrm>
            <a:off x="484639" y="1260596"/>
            <a:ext cx="78867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lvl="0" marR="0" rtl="0" algn="l">
              <a:lnSpc>
                <a:spcPct val="10557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75"/>
              <a:buFont typeface="Franklin Gothic"/>
              <a:buNone/>
              <a:defRPr b="1" i="0" sz="3375" u="none" cap="none" strike="noStrik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" name="Google Shape;48;p9"/>
          <p:cNvSpPr txBox="1"/>
          <p:nvPr>
            <p:ph idx="1" type="body"/>
          </p:nvPr>
        </p:nvSpPr>
        <p:spPr>
          <a:xfrm>
            <a:off x="484639" y="2241013"/>
            <a:ext cx="7886782" cy="17440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322935" lvl="0" marL="457200" marR="0" rtl="0" algn="l">
              <a:lnSpc>
                <a:spcPct val="160581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86"/>
              <a:buFont typeface="Noto Sans Symbols"/>
              <a:buChar char="▪"/>
              <a:defRPr b="0" i="0" sz="1238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22935" lvl="1" marL="914400" marR="0" rtl="0" algn="l">
              <a:lnSpc>
                <a:spcPct val="160581"/>
              </a:lnSpc>
              <a:spcBef>
                <a:spcPts val="938"/>
              </a:spcBef>
              <a:spcAft>
                <a:spcPts val="0"/>
              </a:spcAft>
              <a:buClr>
                <a:schemeClr val="accent3"/>
              </a:buClr>
              <a:buSzPts val="1486"/>
              <a:buFont typeface="Noto Sans Symbols"/>
              <a:buChar char="▪"/>
              <a:defRPr b="0" i="0" sz="1238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22935" lvl="2" marL="1371600" marR="0" rtl="0" algn="l">
              <a:lnSpc>
                <a:spcPct val="160581"/>
              </a:lnSpc>
              <a:spcBef>
                <a:spcPts val="938"/>
              </a:spcBef>
              <a:spcAft>
                <a:spcPts val="0"/>
              </a:spcAft>
              <a:buClr>
                <a:schemeClr val="accent3"/>
              </a:buClr>
              <a:buSzPts val="1486"/>
              <a:buFont typeface="Noto Sans Symbols"/>
              <a:buChar char="▪"/>
              <a:defRPr b="0" i="0" sz="1238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22935" lvl="3" marL="1828800" marR="0" rtl="0" algn="l">
              <a:lnSpc>
                <a:spcPct val="160581"/>
              </a:lnSpc>
              <a:spcBef>
                <a:spcPts val="938"/>
              </a:spcBef>
              <a:spcAft>
                <a:spcPts val="0"/>
              </a:spcAft>
              <a:buClr>
                <a:schemeClr val="accent3"/>
              </a:buClr>
              <a:buSzPts val="1486"/>
              <a:buFont typeface="Noto Sans Symbols"/>
              <a:buChar char="▪"/>
              <a:defRPr b="0" i="0" sz="1238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22935" lvl="4" marL="2286000" marR="0" rtl="0" algn="l">
              <a:lnSpc>
                <a:spcPct val="160581"/>
              </a:lnSpc>
              <a:spcBef>
                <a:spcPts val="938"/>
              </a:spcBef>
              <a:spcAft>
                <a:spcPts val="0"/>
              </a:spcAft>
              <a:buClr>
                <a:schemeClr val="accent3"/>
              </a:buClr>
              <a:buSzPts val="1486"/>
              <a:buFont typeface="Noto Sans Symbols"/>
              <a:buChar char="▪"/>
              <a:defRPr b="0" i="0" sz="1238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4838" lvl="5" marL="2743200" marR="0" rtl="0" algn="l">
              <a:spcBef>
                <a:spcPts val="93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Char char="•"/>
              <a:defRPr b="0" i="0" sz="19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4838" lvl="6" marL="3200400" marR="0" rtl="0" algn="l">
              <a:spcBef>
                <a:spcPts val="39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Char char="•"/>
              <a:defRPr b="0" i="0" sz="19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4838" lvl="7" marL="3657600" marR="0" rtl="0" algn="l">
              <a:spcBef>
                <a:spcPts val="39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Char char="•"/>
              <a:defRPr b="0" i="0" sz="19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4838" lvl="8" marL="4114800" marR="0" rtl="0" algn="l">
              <a:spcBef>
                <a:spcPts val="39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Char char="•"/>
              <a:defRPr b="0" i="0" sz="19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49" name="Google Shape;49;p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153400" y="2"/>
            <a:ext cx="431037" cy="90379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>
            <p:ph type="title"/>
          </p:nvPr>
        </p:nvSpPr>
        <p:spPr>
          <a:xfrm>
            <a:off x="1817873" y="2726026"/>
            <a:ext cx="6831314" cy="67524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88"/>
              <a:buFont typeface="Franklin Gothic"/>
              <a:buNone/>
              <a:defRPr b="1" i="0" sz="4388" u="none" cap="none" strike="noStrik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9" name="Google Shape;99;p17"/>
          <p:cNvSpPr txBox="1"/>
          <p:nvPr>
            <p:ph idx="1" type="body"/>
          </p:nvPr>
        </p:nvSpPr>
        <p:spPr>
          <a:xfrm>
            <a:off x="1817873" y="3451063"/>
            <a:ext cx="6258928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b="1" i="0" sz="27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813"/>
              <a:buFont typeface="Arial"/>
              <a:buNone/>
              <a:defRPr b="1" i="0" sz="2813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-228600" lvl="3" marL="1828800" marR="0" rtl="0" algn="l">
              <a:spcBef>
                <a:spcPts val="39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None/>
              <a:defRPr b="1" i="0" sz="1987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-228600" lvl="4" marL="2286000" marR="0" rtl="0" algn="l">
              <a:spcBef>
                <a:spcPts val="39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None/>
              <a:defRPr b="1" i="0" sz="1987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-354838" lvl="5" marL="2743200" marR="0" rtl="0" algn="l">
              <a:spcBef>
                <a:spcPts val="39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Char char="•"/>
              <a:defRPr b="0" i="0" sz="19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4838" lvl="6" marL="3200400" marR="0" rtl="0" algn="l">
              <a:spcBef>
                <a:spcPts val="39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Char char="•"/>
              <a:defRPr b="0" i="0" sz="19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4838" lvl="7" marL="3657600" marR="0" rtl="0" algn="l">
              <a:spcBef>
                <a:spcPts val="39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Char char="•"/>
              <a:defRPr b="0" i="0" sz="19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4838" lvl="8" marL="4114800" marR="0" rtl="0" algn="l">
              <a:spcBef>
                <a:spcPts val="398"/>
              </a:spcBef>
              <a:spcAft>
                <a:spcPts val="0"/>
              </a:spcAft>
              <a:buClr>
                <a:schemeClr val="dk1"/>
              </a:buClr>
              <a:buSzPts val="1988"/>
              <a:buFont typeface="Arial"/>
              <a:buChar char="•"/>
              <a:defRPr b="0" i="0" sz="19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type="title"/>
          </p:nvPr>
        </p:nvSpPr>
        <p:spPr>
          <a:xfrm>
            <a:off x="5652050" y="1509853"/>
            <a:ext cx="3177348" cy="11530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75"/>
              <a:buFont typeface="Franklin Gothic"/>
              <a:buNone/>
              <a:defRPr b="1" i="0" sz="2775" u="none" cap="none" strike="noStrik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3" name="Google Shape;123;p23"/>
          <p:cNvSpPr txBox="1"/>
          <p:nvPr>
            <p:ph idx="1" type="body"/>
          </p:nvPr>
        </p:nvSpPr>
        <p:spPr>
          <a:xfrm>
            <a:off x="5652050" y="2843545"/>
            <a:ext cx="3177348" cy="1314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308610" lvl="0" marL="457200" marR="0" rtl="0" algn="l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08610" lvl="1" marL="914400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08610" lvl="2" marL="1371600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08610" lvl="3" marL="1828800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08610" lvl="4" marL="2286000" marR="0" rtl="0" algn="l">
              <a:lnSpc>
                <a:spcPct val="150000"/>
              </a:lnSpc>
              <a:spcBef>
                <a:spcPts val="188"/>
              </a:spcBef>
              <a:spcAft>
                <a:spcPts val="0"/>
              </a:spcAft>
              <a:buClr>
                <a:schemeClr val="accent3"/>
              </a:buClr>
              <a:buSzPts val="1260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71462" lvl="5" marL="27432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71462" lvl="6" marL="32004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71462" lvl="7" marL="36576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71462" lvl="8" marL="41148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24" name="Google Shape;124;p2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153400" y="2"/>
            <a:ext cx="431037" cy="90379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 txBox="1"/>
          <p:nvPr>
            <p:ph type="title"/>
          </p:nvPr>
        </p:nvSpPr>
        <p:spPr>
          <a:xfrm>
            <a:off x="628609" y="365090"/>
            <a:ext cx="7886782" cy="13254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Font typeface="Source Sans Pro"/>
              <a:buNone/>
              <a:defRPr b="1" i="0" sz="165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6" name="Google Shape;176;p30"/>
          <p:cNvSpPr txBox="1"/>
          <p:nvPr>
            <p:ph idx="1" type="body"/>
          </p:nvPr>
        </p:nvSpPr>
        <p:spPr>
          <a:xfrm>
            <a:off x="628609" y="1825414"/>
            <a:ext cx="7886782" cy="43516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95275" lvl="0" marL="457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indent="-285750" lvl="1" marL="9144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indent="-276225" lvl="2" marL="13716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Char char="•"/>
              <a:defRPr b="0" i="0" sz="750" u="none" cap="none" strike="noStrik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indent="-271462" lvl="3" marL="18288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indent="-271462" lvl="4" marL="22860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indent="-271462" lvl="5" marL="27432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71462" lvl="6" marL="32004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71462" lvl="7" marL="36576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71462" lvl="8" marL="4114800" marR="0" rtl="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Char char="•"/>
              <a:defRPr b="0" i="0" sz="6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"/>
    <p:sldLayoutId id="2147483674" r:id="rId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jp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Relationship Id="rId4" Type="http://schemas.openxmlformats.org/officeDocument/2006/relationships/image" Target="../media/image11.jpg"/><Relationship Id="rId5" Type="http://schemas.openxmlformats.org/officeDocument/2006/relationships/image" Target="../media/image16.jpg"/><Relationship Id="rId6" Type="http://schemas.openxmlformats.org/officeDocument/2006/relationships/image" Target="../media/image2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Relationship Id="rId4" Type="http://schemas.openxmlformats.org/officeDocument/2006/relationships/image" Target="../media/image10.png"/><Relationship Id="rId9" Type="http://schemas.openxmlformats.org/officeDocument/2006/relationships/image" Target="../media/image21.jpg"/><Relationship Id="rId5" Type="http://schemas.openxmlformats.org/officeDocument/2006/relationships/image" Target="../media/image20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/>
          <p:nvPr>
            <p:ph type="title"/>
          </p:nvPr>
        </p:nvSpPr>
        <p:spPr>
          <a:xfrm>
            <a:off x="4000500" y="2371385"/>
            <a:ext cx="4876800" cy="14579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9388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Franklin Gothic"/>
              <a:buNone/>
            </a:pPr>
            <a:r>
              <a:rPr lang="en-US">
                <a:solidFill>
                  <a:srgbClr val="595959"/>
                </a:solidFill>
              </a:rPr>
              <a:t>MAIZE STALK LODGING </a:t>
            </a:r>
            <a:r>
              <a:rPr b="0" lang="en-US" sz="2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QUANTIFYING COMPLEX MULTI-SCALE PHENOTYPES</a:t>
            </a:r>
            <a:endParaRPr b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3"/>
          <p:cNvSpPr txBox="1"/>
          <p:nvPr/>
        </p:nvSpPr>
        <p:spPr>
          <a:xfrm>
            <a:off x="0" y="3733800"/>
            <a:ext cx="3886200" cy="5360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3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EBE10"/>
                </a:solidFill>
                <a:latin typeface="Arial Black"/>
                <a:ea typeface="Arial Black"/>
                <a:cs typeface="Arial Black"/>
                <a:sym typeface="Arial Black"/>
              </a:rPr>
              <a:t>AgMEQ</a:t>
            </a:r>
            <a:r>
              <a:rPr b="0" i="0" lang="en-US" sz="3200" u="none" cap="none" strike="noStrike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Laboratory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800" u="none" cap="none" strike="noStrike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   </a:t>
            </a:r>
            <a:r>
              <a:rPr b="0" i="1" lang="en-US" sz="18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danieljr@uidaho.edu    </a:t>
            </a:r>
            <a:endParaRPr/>
          </a:p>
        </p:txBody>
      </p:sp>
      <p:sp>
        <p:nvSpPr>
          <p:cNvPr id="188" name="Google Shape;188;p33"/>
          <p:cNvSpPr txBox="1"/>
          <p:nvPr/>
        </p:nvSpPr>
        <p:spPr>
          <a:xfrm>
            <a:off x="5562600" y="4343400"/>
            <a:ext cx="3733800" cy="4025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16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Daniel Robertson</a:t>
            </a:r>
            <a:endParaRPr/>
          </a:p>
        </p:txBody>
      </p:sp>
      <p:pic>
        <p:nvPicPr>
          <p:cNvPr id="189" name="Google Shape;18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55596" y="6096000"/>
            <a:ext cx="1412204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9000" y="6053283"/>
            <a:ext cx="2740634" cy="847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4"/>
          <p:cNvSpPr txBox="1"/>
          <p:nvPr>
            <p:ph type="title"/>
          </p:nvPr>
        </p:nvSpPr>
        <p:spPr>
          <a:xfrm>
            <a:off x="361908" y="282988"/>
            <a:ext cx="756289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134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anklin Gothic"/>
              <a:buNone/>
            </a:pPr>
            <a:r>
              <a:rPr lang="en-US" sz="3200"/>
              <a:t>CORN, WHEAT AND RICE ACCOUNT FOR TWO THIRDS OF HUMAN CALORIC INTAKE</a:t>
            </a:r>
            <a:endParaRPr/>
          </a:p>
        </p:txBody>
      </p:sp>
      <p:sp>
        <p:nvSpPr>
          <p:cNvPr id="197" name="Google Shape;197;p34"/>
          <p:cNvSpPr txBox="1"/>
          <p:nvPr/>
        </p:nvSpPr>
        <p:spPr>
          <a:xfrm>
            <a:off x="6936452" y="6282019"/>
            <a:ext cx="22013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EBE10"/>
                </a:solidFill>
                <a:latin typeface="Arial Black"/>
                <a:ea typeface="Arial Black"/>
                <a:cs typeface="Arial Black"/>
                <a:sym typeface="Arial Black"/>
              </a:rPr>
              <a:t>AgMEQ</a:t>
            </a:r>
            <a:r>
              <a:rPr lang="en-US" sz="1800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Laboratory</a:t>
            </a:r>
            <a:r>
              <a:rPr lang="en-US" sz="1800">
                <a:solidFill>
                  <a:srgbClr val="BFBFB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600">
                <a:solidFill>
                  <a:srgbClr val="BFBFB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endParaRPr/>
          </a:p>
        </p:txBody>
      </p:sp>
      <p:sp>
        <p:nvSpPr>
          <p:cNvPr id="198" name="Google Shape;198;p34"/>
          <p:cNvSpPr txBox="1"/>
          <p:nvPr/>
        </p:nvSpPr>
        <p:spPr>
          <a:xfrm>
            <a:off x="6942630" y="6724098"/>
            <a:ext cx="2201370" cy="172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i="1" lang="en-US"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danieljr@uidaho.edu    </a:t>
            </a:r>
            <a:endParaRPr/>
          </a:p>
        </p:txBody>
      </p:sp>
      <p:pic>
        <p:nvPicPr>
          <p:cNvPr id="199" name="Google Shape;19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1528960"/>
            <a:ext cx="3276600" cy="4914901"/>
          </a:xfrm>
          <a:prstGeom prst="rect">
            <a:avLst/>
          </a:prstGeom>
          <a:noFill/>
          <a:ln cap="sq" cmpd="sng" w="1270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7150" rotWithShape="0" algn="tl" dir="2700000" dist="50800">
              <a:srgbClr val="000000">
                <a:alpha val="40000"/>
              </a:srgbClr>
            </a:outerShdw>
          </a:effectLst>
        </p:spPr>
      </p:pic>
      <p:pic>
        <p:nvPicPr>
          <p:cNvPr id="200" name="Google Shape;200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1000" y="2057400"/>
            <a:ext cx="4591092" cy="3581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5"/>
          <p:cNvSpPr txBox="1"/>
          <p:nvPr>
            <p:ph type="title"/>
          </p:nvPr>
        </p:nvSpPr>
        <p:spPr>
          <a:xfrm>
            <a:off x="374609" y="293552"/>
            <a:ext cx="762639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134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anklin Gothic"/>
              <a:buNone/>
            </a:pPr>
            <a:r>
              <a:rPr lang="en-US" sz="3200"/>
              <a:t>BREEDERS NEED RELIABLE / EFFICIENT MEASUREMENTS OF STALK STRENGTH</a:t>
            </a:r>
            <a:endParaRPr/>
          </a:p>
        </p:txBody>
      </p:sp>
      <p:sp>
        <p:nvSpPr>
          <p:cNvPr id="207" name="Google Shape;207;p35"/>
          <p:cNvSpPr txBox="1"/>
          <p:nvPr/>
        </p:nvSpPr>
        <p:spPr>
          <a:xfrm>
            <a:off x="6936452" y="6282019"/>
            <a:ext cx="22013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EBE10"/>
                </a:solidFill>
                <a:latin typeface="Arial Black"/>
                <a:ea typeface="Arial Black"/>
                <a:cs typeface="Arial Black"/>
                <a:sym typeface="Arial Black"/>
              </a:rPr>
              <a:t>AgMEQ</a:t>
            </a:r>
            <a:r>
              <a:rPr lang="en-US" sz="1800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Laboratory</a:t>
            </a:r>
            <a:r>
              <a:rPr lang="en-US" sz="1800">
                <a:solidFill>
                  <a:srgbClr val="BFBFB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600">
                <a:solidFill>
                  <a:srgbClr val="BFBFB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endParaRPr/>
          </a:p>
        </p:txBody>
      </p:sp>
      <p:pic>
        <p:nvPicPr>
          <p:cNvPr id="208" name="Google Shape;20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6800" y="1831300"/>
            <a:ext cx="2277070" cy="4048125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ttps://lh3.googleusercontent.com/k_6HWdF7aL08rKUNJaPV0AV-CnwjkjtHlmEVRPpWvA3f20nLCveT7S38LNowT2AzAf5VE7rcmUP7uK6MPN3ZwyrLPUZQuPBrhyal1vTnCc5F998tz8z80HlQXq_b32ZX0BjkQbdJHBge-eg0n88kV5Q2QlMfHF0G2TqzJHuJjYlQAGKVWNNGMvkgUHCIDSdGzOGgsTfU6TeM9-NES6OTyYSjgbETilITP_kIPfcxRdr_E3OsVENp5JBGxtd9Z9zh6AcTaYquAFOt7C9CxZ8OWDP-ha4tS9b-I59IV-BkuYCq4fDvw37eoOesOUBSPA7sMn6vKzaYAdl6F69QQs_NaqaKi5h1efqNmI3FAT-fn78sGT5nLqsSw6wx6SVnIdrw8KiWm06xtbMpEmYRaz-etccjPpOiVX-RiA52UQieQ5F1nv_P5xZME_rE21eKyWuL8FSOy4PhzyYa8VosXRlg0eL1kjkKpqGpyGTicbak72ETiR18qPXcS8VaoersWj1tF7bGDR83JzVN_GbKmTabBR5rLMowGfEGibfPD8YnXIeOqA23sWp_anz92asn4vkXYtdP8j4lEYWg25j2AqJhuTb1eLgRw0OJAv_8nqGO=w1353-h1015-no" id="209" name="Google Shape;209;p35"/>
          <p:cNvPicPr preferRelativeResize="0"/>
          <p:nvPr/>
        </p:nvPicPr>
        <p:blipFill rotWithShape="1">
          <a:blip r:embed="rId4">
            <a:alphaModFix/>
          </a:blip>
          <a:srcRect b="36054" l="27019" r="24465" t="25561"/>
          <a:stretch/>
        </p:blipFill>
        <p:spPr>
          <a:xfrm rot="10800000">
            <a:off x="3158498" y="4671141"/>
            <a:ext cx="3298119" cy="1958258"/>
          </a:xfrm>
          <a:prstGeom prst="rect">
            <a:avLst/>
          </a:prstGeom>
          <a:noFill/>
          <a:ln cap="flat" cmpd="sng" w="9525">
            <a:solidFill>
              <a:srgbClr val="FBC71A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210" name="Google Shape;210;p35"/>
          <p:cNvGrpSpPr/>
          <p:nvPr/>
        </p:nvGrpSpPr>
        <p:grpSpPr>
          <a:xfrm>
            <a:off x="66698" y="1757773"/>
            <a:ext cx="6430494" cy="2657947"/>
            <a:chOff x="657347" y="1980797"/>
            <a:chExt cx="6430494" cy="2657947"/>
          </a:xfrm>
        </p:grpSpPr>
        <p:pic>
          <p:nvPicPr>
            <p:cNvPr descr="https://lh3.googleusercontent.com/nyw1P9-7WdklYhQsFEPyqupy3EpeLXj29BQ2BqdnDfwZb3fU8ANvwEVjRrSbb1Q89i0Mp52VWCAM4BDYmiZuKLsgt8cSJH2fQcB377liXHgyh7c7z0CQD0uza-tZd0DyL6XMP8emVuvvYScsDZZV2cbhcF0aOETyGTccyIMwy7CSMHT8DQ2lBQgKeSDjJCMG0WlX3cFVgfPXT_zWKPJQxn8dpoMnRk-vcUh0pKCNwJyLcoMe2c51K8xUnkbnjasJxK73d7WtLcBFMjV57gSZ9iA-m_mR1pY_gifXG8dXHh22U8tG489VA8G-TDoHEPhYFez06wg6IPb7T7PSX0yRq-u3WxFSEqVJkhgVoLD3R36hbvUkeQ_66QM3j8kVk2wbIPMm2bTfOo-SBWXPoXD5UzfJ5I0iugQclVhNOXWEPIRyzmCqWKpdgyM_LihSbnOzgYjg0EiBgeF68Mj2qXvuUlz40zA3cLm1O4yqLFsMOQO57bVzDANPW1MtRbk71mHp0WK7xmH9BA_nCXzdT9KVvfjn0R2EXBZuYg58FJy5EkfpfBCDD3L-AG22ASPzJD3_8zZVrTC_mnpdprz-5_Xp53YFxpMuuiedks7l9qQd=w1353-h1015-no" id="211" name="Google Shape;211;p35"/>
            <p:cNvPicPr preferRelativeResize="0"/>
            <p:nvPr/>
          </p:nvPicPr>
          <p:blipFill rotWithShape="1">
            <a:blip r:embed="rId5">
              <a:alphaModFix/>
            </a:blip>
            <a:srcRect b="3962" l="5808" r="6186" t="4829"/>
            <a:stretch/>
          </p:blipFill>
          <p:spPr>
            <a:xfrm rot="10800000">
              <a:off x="2581264" y="2361329"/>
              <a:ext cx="2743199" cy="2133601"/>
            </a:xfrm>
            <a:prstGeom prst="rect">
              <a:avLst/>
            </a:prstGeom>
            <a:noFill/>
            <a:ln cap="flat" cmpd="sng" w="9525">
              <a:solidFill>
                <a:srgbClr val="FBC71A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212" name="Google Shape;212;p35"/>
            <p:cNvSpPr txBox="1"/>
            <p:nvPr/>
          </p:nvSpPr>
          <p:spPr>
            <a:xfrm>
              <a:off x="4538360" y="1980797"/>
              <a:ext cx="1371602" cy="4025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1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GPS Sensor</a:t>
              </a:r>
              <a:endParaRPr/>
            </a:p>
          </p:txBody>
        </p:sp>
        <p:sp>
          <p:nvSpPr>
            <p:cNvPr id="213" name="Google Shape;213;p35"/>
            <p:cNvSpPr txBox="1"/>
            <p:nvPr/>
          </p:nvSpPr>
          <p:spPr>
            <a:xfrm>
              <a:off x="5586201" y="3662254"/>
              <a:ext cx="1501640" cy="7127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1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Battery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1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Pack</a:t>
              </a:r>
              <a:endParaRPr/>
            </a:p>
          </p:txBody>
        </p:sp>
        <p:sp>
          <p:nvSpPr>
            <p:cNvPr id="214" name="Google Shape;214;p35"/>
            <p:cNvSpPr txBox="1"/>
            <p:nvPr/>
          </p:nvSpPr>
          <p:spPr>
            <a:xfrm>
              <a:off x="1153839" y="3925985"/>
              <a:ext cx="1371602" cy="7127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1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USB Data Export</a:t>
              </a:r>
              <a:endParaRPr/>
            </a:p>
          </p:txBody>
        </p:sp>
        <p:sp>
          <p:nvSpPr>
            <p:cNvPr id="215" name="Google Shape;215;p35"/>
            <p:cNvSpPr txBox="1"/>
            <p:nvPr/>
          </p:nvSpPr>
          <p:spPr>
            <a:xfrm>
              <a:off x="657347" y="2161147"/>
              <a:ext cx="1981202" cy="7127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1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Temperature / Humidity Sensor</a:t>
              </a:r>
              <a:endParaRPr/>
            </a:p>
          </p:txBody>
        </p:sp>
        <p:cxnSp>
          <p:nvCxnSpPr>
            <p:cNvPr id="216" name="Google Shape;216;p35"/>
            <p:cNvCxnSpPr/>
            <p:nvPr/>
          </p:nvCxnSpPr>
          <p:spPr>
            <a:xfrm>
              <a:off x="2319525" y="2457176"/>
              <a:ext cx="1033275" cy="133624"/>
            </a:xfrm>
            <a:prstGeom prst="straightConnector1">
              <a:avLst/>
            </a:prstGeom>
            <a:noFill/>
            <a:ln cap="flat" cmpd="sng" w="57150">
              <a:solidFill>
                <a:srgbClr val="F0B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217" name="Google Shape;217;p35"/>
            <p:cNvCxnSpPr>
              <a:stCxn id="212" idx="1"/>
            </p:cNvCxnSpPr>
            <p:nvPr/>
          </p:nvCxnSpPr>
          <p:spPr>
            <a:xfrm flipH="1">
              <a:off x="4072160" y="2182070"/>
              <a:ext cx="466200" cy="561000"/>
            </a:xfrm>
            <a:prstGeom prst="straightConnector1">
              <a:avLst/>
            </a:prstGeom>
            <a:noFill/>
            <a:ln cap="flat" cmpd="sng" w="57150">
              <a:solidFill>
                <a:srgbClr val="F0B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218" name="Google Shape;218;p35"/>
            <p:cNvCxnSpPr/>
            <p:nvPr/>
          </p:nvCxnSpPr>
          <p:spPr>
            <a:xfrm flipH="1" rot="10800000">
              <a:off x="2191333" y="4107926"/>
              <a:ext cx="518203" cy="244470"/>
            </a:xfrm>
            <a:prstGeom prst="straightConnector1">
              <a:avLst/>
            </a:prstGeom>
            <a:noFill/>
            <a:ln cap="flat" cmpd="sng" w="57150">
              <a:solidFill>
                <a:srgbClr val="F0B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219" name="Google Shape;219;p35"/>
            <p:cNvCxnSpPr>
              <a:stCxn id="213" idx="1"/>
            </p:cNvCxnSpPr>
            <p:nvPr/>
          </p:nvCxnSpPr>
          <p:spPr>
            <a:xfrm rot="10800000">
              <a:off x="5181501" y="3644233"/>
              <a:ext cx="404700" cy="374400"/>
            </a:xfrm>
            <a:prstGeom prst="straightConnector1">
              <a:avLst/>
            </a:prstGeom>
            <a:noFill/>
            <a:ln cap="flat" cmpd="sng" w="57150">
              <a:solidFill>
                <a:srgbClr val="F0B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  <p:pic>
        <p:nvPicPr>
          <p:cNvPr descr="https://lh3.googleusercontent.com/ESyOp3ChsYFNiN6AXSkah9pmar_oatWinZ0J34Hveiw8z_AIfp1y1khy6YO94yBWgmD9XdyloDlGMV3epZ9irl0nk9WghUfVCYquQCuKN5lDYj7t0FZAmjLda8jaB1F_1udgn4Uc8Jt5bODYDyCiOqehf8bwb5dDcpayMsI7dy64RYHTxDGhFS6j75EqyR9hX6UGySKTfe42mBjGbvWj0M1Sq00af5xW1lsrWbZBGY1oEyqozWhGWLC2SzPPvGyQGs4e4-WnFghlBBNxKklzqay6aByfz6hX85rphoIBe_Hi2wwDqrBonKsPKxWnKhdaywd03bmdSgtGr4A8Fm0yGf8BJJU7LNkCcP-Z2f6NCH_i4Ry9-CmkItwLe5muKFdeL7SdequB23Fw9-xTgxyRCojW7iQ-f9RarV_qUKtIu5kuEAZgYzcUtfXp33YPNsqBzm3bETXcXeFykjZPNXk8bjHl_k5bFYpYoKKL6gIqCovAxTlY8da6pD7nefq5fKnO9tfXt7VC4iJG46vg5BqCTVjEGJRxnkKTZ2O0DoP-W4lqb_VyqzYNPojTXCajagBzrbTX3ategDbffMPdfXsF_W5txDREvCCL3jNA-dSV=w762-h1014-no" id="220" name="Google Shape;220;p35"/>
          <p:cNvPicPr preferRelativeResize="0"/>
          <p:nvPr/>
        </p:nvPicPr>
        <p:blipFill rotWithShape="1">
          <a:blip r:embed="rId6">
            <a:alphaModFix/>
          </a:blip>
          <a:srcRect b="12259" l="9360" r="6331" t="3326"/>
          <a:stretch/>
        </p:blipFill>
        <p:spPr>
          <a:xfrm rot="-5400000">
            <a:off x="688537" y="4355712"/>
            <a:ext cx="1883560" cy="2511415"/>
          </a:xfrm>
          <a:prstGeom prst="rect">
            <a:avLst/>
          </a:prstGeom>
          <a:noFill/>
          <a:ln cap="flat" cmpd="sng" w="9525">
            <a:solidFill>
              <a:srgbClr val="FBC71A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1" name="Google Shape;221;p35"/>
          <p:cNvSpPr txBox="1"/>
          <p:nvPr/>
        </p:nvSpPr>
        <p:spPr>
          <a:xfrm>
            <a:off x="6942630" y="6724098"/>
            <a:ext cx="2201370" cy="172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i="1" lang="en-US"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danieljr@uidaho.edu   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6"/>
          <p:cNvSpPr txBox="1"/>
          <p:nvPr>
            <p:ph type="title"/>
          </p:nvPr>
        </p:nvSpPr>
        <p:spPr>
          <a:xfrm>
            <a:off x="457200" y="403285"/>
            <a:ext cx="82296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134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anklin Gothic"/>
              <a:buNone/>
            </a:pPr>
            <a:r>
              <a:rPr lang="en-US" sz="3200"/>
              <a:t>WE CAN STATISTICALLY DISTINGUISH STRENGTH AMONG ELITE HYBRIDS</a:t>
            </a:r>
            <a:endParaRPr/>
          </a:p>
        </p:txBody>
      </p:sp>
      <p:pic>
        <p:nvPicPr>
          <p:cNvPr id="228" name="Google Shape;22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6774" y="2989964"/>
            <a:ext cx="6886669" cy="3070307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9" name="Google Shape;229;p36"/>
          <p:cNvSpPr txBox="1"/>
          <p:nvPr/>
        </p:nvSpPr>
        <p:spPr>
          <a:xfrm>
            <a:off x="2260600" y="4796203"/>
            <a:ext cx="14477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 strongest</a:t>
            </a:r>
            <a:endParaRPr/>
          </a:p>
        </p:txBody>
      </p:sp>
      <p:cxnSp>
        <p:nvCxnSpPr>
          <p:cNvPr id="230" name="Google Shape;230;p36"/>
          <p:cNvCxnSpPr>
            <a:endCxn id="228" idx="3"/>
          </p:cNvCxnSpPr>
          <p:nvPr/>
        </p:nvCxnSpPr>
        <p:spPr>
          <a:xfrm>
            <a:off x="6823443" y="4508018"/>
            <a:ext cx="2010000" cy="17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sp>
        <p:nvSpPr>
          <p:cNvPr id="231" name="Google Shape;231;p36"/>
          <p:cNvSpPr txBox="1"/>
          <p:nvPr/>
        </p:nvSpPr>
        <p:spPr>
          <a:xfrm>
            <a:off x="7150107" y="4073600"/>
            <a:ext cx="127325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 weakest</a:t>
            </a:r>
            <a:endParaRPr/>
          </a:p>
        </p:txBody>
      </p:sp>
      <p:cxnSp>
        <p:nvCxnSpPr>
          <p:cNvPr id="232" name="Google Shape;232;p36"/>
          <p:cNvCxnSpPr/>
          <p:nvPr/>
        </p:nvCxnSpPr>
        <p:spPr>
          <a:xfrm>
            <a:off x="2286000" y="4777149"/>
            <a:ext cx="947302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sp>
        <p:nvSpPr>
          <p:cNvPr id="233" name="Google Shape;233;p36"/>
          <p:cNvSpPr txBox="1"/>
          <p:nvPr/>
        </p:nvSpPr>
        <p:spPr>
          <a:xfrm>
            <a:off x="2073031" y="1624494"/>
            <a:ext cx="4311482" cy="6866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Categorical regression model:</a:t>
            </a:r>
            <a:endParaRPr/>
          </a:p>
        </p:txBody>
      </p:sp>
      <p:pic>
        <p:nvPicPr>
          <p:cNvPr id="234" name="Google Shape;234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3525" y="1729161"/>
            <a:ext cx="3078144" cy="541338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6"/>
          <p:cNvSpPr txBox="1"/>
          <p:nvPr/>
        </p:nvSpPr>
        <p:spPr>
          <a:xfrm>
            <a:off x="4876800" y="2367089"/>
            <a:ext cx="1621435" cy="4025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1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Stalk strength</a:t>
            </a:r>
            <a:endParaRPr/>
          </a:p>
        </p:txBody>
      </p:sp>
      <p:sp>
        <p:nvSpPr>
          <p:cNvPr id="236" name="Google Shape;236;p36"/>
          <p:cNvSpPr txBox="1"/>
          <p:nvPr/>
        </p:nvSpPr>
        <p:spPr>
          <a:xfrm>
            <a:off x="6337002" y="2527000"/>
            <a:ext cx="1198899" cy="4025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1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</a:t>
            </a:r>
            <a:endParaRPr/>
          </a:p>
        </p:txBody>
      </p:sp>
      <p:sp>
        <p:nvSpPr>
          <p:cNvPr id="237" name="Google Shape;237;p36"/>
          <p:cNvSpPr txBox="1"/>
          <p:nvPr/>
        </p:nvSpPr>
        <p:spPr>
          <a:xfrm>
            <a:off x="7302644" y="2371589"/>
            <a:ext cx="972114" cy="4025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1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Hybrid</a:t>
            </a:r>
            <a:endParaRPr/>
          </a:p>
        </p:txBody>
      </p:sp>
      <p:cxnSp>
        <p:nvCxnSpPr>
          <p:cNvPr id="238" name="Google Shape;238;p36"/>
          <p:cNvCxnSpPr/>
          <p:nvPr/>
        </p:nvCxnSpPr>
        <p:spPr>
          <a:xfrm>
            <a:off x="5836375" y="2164513"/>
            <a:ext cx="0" cy="20115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9" name="Google Shape;239;p36"/>
          <p:cNvCxnSpPr/>
          <p:nvPr/>
        </p:nvCxnSpPr>
        <p:spPr>
          <a:xfrm>
            <a:off x="6858000" y="2164513"/>
            <a:ext cx="0" cy="3624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0" name="Google Shape;240;p36"/>
          <p:cNvCxnSpPr/>
          <p:nvPr/>
        </p:nvCxnSpPr>
        <p:spPr>
          <a:xfrm>
            <a:off x="7924800" y="2164513"/>
            <a:ext cx="0" cy="20115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1" name="Google Shape;241;p36"/>
          <p:cNvSpPr txBox="1"/>
          <p:nvPr/>
        </p:nvSpPr>
        <p:spPr>
          <a:xfrm>
            <a:off x="6936452" y="6282019"/>
            <a:ext cx="22013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EBE10"/>
                </a:solidFill>
                <a:latin typeface="Arial Black"/>
                <a:ea typeface="Arial Black"/>
                <a:cs typeface="Arial Black"/>
                <a:sym typeface="Arial Black"/>
              </a:rPr>
              <a:t>AgMEQ</a:t>
            </a:r>
            <a:r>
              <a:rPr lang="en-US" sz="1800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Laboratory</a:t>
            </a:r>
            <a:r>
              <a:rPr lang="en-US" sz="1800">
                <a:solidFill>
                  <a:srgbClr val="BFBFB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600">
                <a:solidFill>
                  <a:srgbClr val="BFBFB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endParaRPr/>
          </a:p>
        </p:txBody>
      </p:sp>
      <p:sp>
        <p:nvSpPr>
          <p:cNvPr id="242" name="Google Shape;242;p36"/>
          <p:cNvSpPr txBox="1"/>
          <p:nvPr/>
        </p:nvSpPr>
        <p:spPr>
          <a:xfrm>
            <a:off x="6942630" y="6724098"/>
            <a:ext cx="2201370" cy="172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i="1" lang="en-US"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danieljr@uidaho.edu    </a:t>
            </a:r>
            <a:endParaRPr/>
          </a:p>
        </p:txBody>
      </p:sp>
      <p:sp>
        <p:nvSpPr>
          <p:cNvPr id="243" name="Google Shape;243;p36"/>
          <p:cNvSpPr txBox="1"/>
          <p:nvPr/>
        </p:nvSpPr>
        <p:spPr>
          <a:xfrm>
            <a:off x="2073031" y="1483026"/>
            <a:ext cx="2864708" cy="4025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1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72 hybrids at 8 locations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7"/>
          <p:cNvSpPr txBox="1"/>
          <p:nvPr>
            <p:ph type="title"/>
          </p:nvPr>
        </p:nvSpPr>
        <p:spPr>
          <a:xfrm>
            <a:off x="381000" y="206649"/>
            <a:ext cx="7620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134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anklin Gothic"/>
              <a:buNone/>
            </a:pPr>
            <a:r>
              <a:rPr lang="en-US" sz="3200"/>
              <a:t>HYBRIDS DEMONSTRATE LARGE AMOUNTS OF WITHIN PLOT VARIATION</a:t>
            </a:r>
            <a:endParaRPr/>
          </a:p>
        </p:txBody>
      </p:sp>
      <p:sp>
        <p:nvSpPr>
          <p:cNvPr id="250" name="Google Shape;250;p37"/>
          <p:cNvSpPr txBox="1"/>
          <p:nvPr/>
        </p:nvSpPr>
        <p:spPr>
          <a:xfrm>
            <a:off x="6936452" y="6282019"/>
            <a:ext cx="22013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EBE10"/>
                </a:solidFill>
                <a:latin typeface="Arial Black"/>
                <a:ea typeface="Arial Black"/>
                <a:cs typeface="Arial Black"/>
                <a:sym typeface="Arial Black"/>
              </a:rPr>
              <a:t>AgMEQ</a:t>
            </a:r>
            <a:r>
              <a:rPr lang="en-US" sz="1800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Laboratory</a:t>
            </a:r>
            <a:r>
              <a:rPr lang="en-US" sz="1800">
                <a:solidFill>
                  <a:srgbClr val="BFBFB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600">
                <a:solidFill>
                  <a:srgbClr val="BFBFB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endParaRPr/>
          </a:p>
        </p:txBody>
      </p:sp>
      <p:sp>
        <p:nvSpPr>
          <p:cNvPr id="251" name="Google Shape;251;p37"/>
          <p:cNvSpPr txBox="1"/>
          <p:nvPr/>
        </p:nvSpPr>
        <p:spPr>
          <a:xfrm>
            <a:off x="6942630" y="6724098"/>
            <a:ext cx="2201370" cy="172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i="1" lang="en-US"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danieljr@uidaho.edu    </a:t>
            </a:r>
            <a:endParaRPr/>
          </a:p>
        </p:txBody>
      </p:sp>
      <p:grpSp>
        <p:nvGrpSpPr>
          <p:cNvPr id="252" name="Google Shape;252;p37"/>
          <p:cNvGrpSpPr/>
          <p:nvPr/>
        </p:nvGrpSpPr>
        <p:grpSpPr>
          <a:xfrm>
            <a:off x="228600" y="1905000"/>
            <a:ext cx="8432789" cy="3816184"/>
            <a:chOff x="228600" y="1905000"/>
            <a:chExt cx="8432789" cy="3816184"/>
          </a:xfrm>
        </p:grpSpPr>
        <p:pic>
          <p:nvPicPr>
            <p:cNvPr id="253" name="Google Shape;253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28600" y="1905000"/>
              <a:ext cx="8432789" cy="3816184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254" name="Google Shape;254;p37"/>
            <p:cNvSpPr/>
            <p:nvPr/>
          </p:nvSpPr>
          <p:spPr>
            <a:xfrm>
              <a:off x="4716992" y="5181600"/>
              <a:ext cx="304800" cy="7196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1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5" name="Google Shape;255;p37"/>
            <p:cNvCxnSpPr/>
            <p:nvPr/>
          </p:nvCxnSpPr>
          <p:spPr>
            <a:xfrm>
              <a:off x="4716992" y="5181600"/>
              <a:ext cx="276225" cy="1588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8"/>
          <p:cNvSpPr txBox="1"/>
          <p:nvPr>
            <p:ph type="title"/>
          </p:nvPr>
        </p:nvSpPr>
        <p:spPr>
          <a:xfrm>
            <a:off x="304800" y="304800"/>
            <a:ext cx="7557247" cy="8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7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ranklin Gothic"/>
              <a:buNone/>
            </a:pPr>
            <a:r>
              <a:rPr lang="en-US" sz="2800"/>
              <a:t>VARIATION WITHIN  A SINGLE PLOT IS THE LARGEST SOURCE OF VARIATION</a:t>
            </a:r>
            <a:endParaRPr/>
          </a:p>
        </p:txBody>
      </p:sp>
      <p:sp>
        <p:nvSpPr>
          <p:cNvPr id="262" name="Google Shape;262;p38"/>
          <p:cNvSpPr txBox="1"/>
          <p:nvPr/>
        </p:nvSpPr>
        <p:spPr>
          <a:xfrm>
            <a:off x="6936452" y="6282019"/>
            <a:ext cx="22013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EBE10"/>
                </a:solidFill>
                <a:latin typeface="Arial Black"/>
                <a:ea typeface="Arial Black"/>
                <a:cs typeface="Arial Black"/>
                <a:sym typeface="Arial Black"/>
              </a:rPr>
              <a:t>AgMEQ</a:t>
            </a:r>
            <a:r>
              <a:rPr lang="en-US" sz="1800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Laboratory</a:t>
            </a:r>
            <a:r>
              <a:rPr lang="en-US" sz="1800">
                <a:solidFill>
                  <a:srgbClr val="BFBFB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600">
                <a:solidFill>
                  <a:srgbClr val="BFBFB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endParaRPr/>
          </a:p>
        </p:txBody>
      </p:sp>
      <p:sp>
        <p:nvSpPr>
          <p:cNvPr id="263" name="Google Shape;263;p38"/>
          <p:cNvSpPr txBox="1"/>
          <p:nvPr/>
        </p:nvSpPr>
        <p:spPr>
          <a:xfrm>
            <a:off x="6942630" y="6724098"/>
            <a:ext cx="2201370" cy="172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i="1" lang="en-US"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danieljr@uidaho.edu    </a:t>
            </a:r>
            <a:endParaRPr/>
          </a:p>
        </p:txBody>
      </p:sp>
      <p:grpSp>
        <p:nvGrpSpPr>
          <p:cNvPr id="264" name="Google Shape;264;p38"/>
          <p:cNvGrpSpPr/>
          <p:nvPr/>
        </p:nvGrpSpPr>
        <p:grpSpPr>
          <a:xfrm>
            <a:off x="793376" y="1789303"/>
            <a:ext cx="7557247" cy="4513311"/>
            <a:chOff x="1043548" y="1789721"/>
            <a:chExt cx="6429375" cy="4238625"/>
          </a:xfrm>
        </p:grpSpPr>
        <p:pic>
          <p:nvPicPr>
            <p:cNvPr id="265" name="Google Shape;265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43548" y="1789721"/>
              <a:ext cx="6429375" cy="42386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66" name="Google Shape;266;p38"/>
            <p:cNvCxnSpPr/>
            <p:nvPr/>
          </p:nvCxnSpPr>
          <p:spPr>
            <a:xfrm>
              <a:off x="2154169" y="5205909"/>
              <a:ext cx="5172250" cy="0"/>
            </a:xfrm>
            <a:prstGeom prst="straightConnector1">
              <a:avLst/>
            </a:prstGeom>
            <a:noFill/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9"/>
          <p:cNvSpPr/>
          <p:nvPr/>
        </p:nvSpPr>
        <p:spPr>
          <a:xfrm>
            <a:off x="381000" y="1981200"/>
            <a:ext cx="4038600" cy="2590800"/>
          </a:xfrm>
          <a:prstGeom prst="rect">
            <a:avLst/>
          </a:prstGeom>
          <a:solidFill>
            <a:srgbClr val="E5E5E5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1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9"/>
          <p:cNvSpPr txBox="1"/>
          <p:nvPr>
            <p:ph type="title"/>
          </p:nvPr>
        </p:nvSpPr>
        <p:spPr>
          <a:xfrm>
            <a:off x="484639" y="381000"/>
            <a:ext cx="744016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796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Franklin Gothic"/>
              <a:buNone/>
            </a:pPr>
            <a:r>
              <a:rPr lang="en-US"/>
              <a:t>DOES STALK STRENGTH PREDICT LODGING RESISTANCE?</a:t>
            </a:r>
            <a:endParaRPr/>
          </a:p>
        </p:txBody>
      </p:sp>
      <p:sp>
        <p:nvSpPr>
          <p:cNvPr id="274" name="Google Shape;274;p39"/>
          <p:cNvSpPr txBox="1"/>
          <p:nvPr>
            <p:ph idx="1" type="body"/>
          </p:nvPr>
        </p:nvSpPr>
        <p:spPr>
          <a:xfrm>
            <a:off x="484639" y="2241013"/>
            <a:ext cx="3706361" cy="21159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SzPts val="3360"/>
              <a:buNone/>
            </a:pPr>
            <a:r>
              <a:rPr b="1" lang="en-US" sz="2800"/>
              <a:t>Historical Lodging Data</a:t>
            </a:r>
            <a:endParaRPr/>
          </a:p>
          <a:p>
            <a:pPr indent="-214379" lvl="2" marL="548802" rtl="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</a:pPr>
            <a:r>
              <a:rPr lang="en-US" sz="1800"/>
              <a:t>57 varieties </a:t>
            </a:r>
            <a:endParaRPr/>
          </a:p>
          <a:p>
            <a:pPr indent="-214379" lvl="2" marL="548802" rtl="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</a:pPr>
            <a:r>
              <a:rPr lang="en-US" sz="1800"/>
              <a:t>4 years (2014 – 2017)</a:t>
            </a:r>
            <a:endParaRPr/>
          </a:p>
          <a:p>
            <a:pPr indent="-214379" lvl="2" marL="548802" rtl="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</a:pPr>
            <a:r>
              <a:rPr lang="en-US" sz="1800"/>
              <a:t>107 fields total</a:t>
            </a:r>
            <a:endParaRPr/>
          </a:p>
          <a:p>
            <a:pPr indent="-214379" lvl="2" marL="548802" rtl="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Char char="▪"/>
            </a:pPr>
            <a:r>
              <a:rPr lang="en-US" sz="1800"/>
              <a:t>~38 fields with 60 plants</a:t>
            </a:r>
            <a:endParaRPr/>
          </a:p>
          <a:p>
            <a:pPr indent="0" lvl="0" marL="0" rtl="0" algn="l">
              <a:lnSpc>
                <a:spcPct val="110444"/>
              </a:lnSpc>
              <a:spcBef>
                <a:spcPts val="938"/>
              </a:spcBef>
              <a:spcAft>
                <a:spcPts val="0"/>
              </a:spcAft>
              <a:buSzPts val="2160"/>
              <a:buNone/>
            </a:pPr>
            <a:r>
              <a:t/>
            </a:r>
            <a:endParaRPr sz="1800"/>
          </a:p>
        </p:txBody>
      </p:sp>
      <p:grpSp>
        <p:nvGrpSpPr>
          <p:cNvPr id="275" name="Google Shape;275;p39"/>
          <p:cNvGrpSpPr/>
          <p:nvPr/>
        </p:nvGrpSpPr>
        <p:grpSpPr>
          <a:xfrm>
            <a:off x="5056639" y="1960943"/>
            <a:ext cx="3934961" cy="2611057"/>
            <a:chOff x="5056639" y="1960943"/>
            <a:chExt cx="4038600" cy="2611057"/>
          </a:xfrm>
        </p:grpSpPr>
        <p:sp>
          <p:nvSpPr>
            <p:cNvPr id="276" name="Google Shape;276;p39"/>
            <p:cNvSpPr/>
            <p:nvPr/>
          </p:nvSpPr>
          <p:spPr>
            <a:xfrm>
              <a:off x="5056639" y="1960943"/>
              <a:ext cx="4038600" cy="2611057"/>
            </a:xfrm>
            <a:prstGeom prst="rect">
              <a:avLst/>
            </a:prstGeom>
            <a:solidFill>
              <a:srgbClr val="E5E5E5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16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39"/>
            <p:cNvSpPr txBox="1"/>
            <p:nvPr/>
          </p:nvSpPr>
          <p:spPr>
            <a:xfrm>
              <a:off x="5274660" y="2241013"/>
              <a:ext cx="3640740" cy="17440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71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3"/>
                </a:buClr>
                <a:buSzPts val="3360"/>
                <a:buFont typeface="Noto Sans Symbols"/>
                <a:buNone/>
              </a:pPr>
              <a:r>
                <a:rPr b="1" i="0" lang="en-US" sz="280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Bending Strength Data</a:t>
              </a:r>
              <a:endParaRPr/>
            </a:p>
            <a:p>
              <a:pPr indent="-214379" lvl="2" marL="548802" marR="0" rtl="0" algn="l">
                <a:lnSpc>
                  <a:spcPct val="110444"/>
                </a:lnSpc>
                <a:spcBef>
                  <a:spcPts val="938"/>
                </a:spcBef>
                <a:spcAft>
                  <a:spcPts val="0"/>
                </a:spcAft>
                <a:buClr>
                  <a:schemeClr val="accent3"/>
                </a:buClr>
                <a:buSzPts val="2160"/>
                <a:buFont typeface="Noto Sans Symbols"/>
                <a:buChar char="▪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57 Varieties</a:t>
              </a:r>
              <a:endParaRPr/>
            </a:p>
            <a:p>
              <a:pPr indent="-214379" lvl="2" marL="548802" marR="0" rtl="0" algn="l">
                <a:lnSpc>
                  <a:spcPct val="110444"/>
                </a:lnSpc>
                <a:spcBef>
                  <a:spcPts val="938"/>
                </a:spcBef>
                <a:spcAft>
                  <a:spcPts val="0"/>
                </a:spcAft>
                <a:buClr>
                  <a:schemeClr val="accent3"/>
                </a:buClr>
                <a:buSzPts val="2160"/>
                <a:buFont typeface="Noto Sans Symbols"/>
                <a:buChar char="▪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2 years (2017 – 2018)</a:t>
              </a:r>
              <a:endParaRPr/>
            </a:p>
            <a:p>
              <a:pPr indent="-214379" lvl="2" marL="548802" marR="0" rtl="0" algn="l">
                <a:lnSpc>
                  <a:spcPct val="110444"/>
                </a:lnSpc>
                <a:spcBef>
                  <a:spcPts val="938"/>
                </a:spcBef>
                <a:spcAft>
                  <a:spcPts val="0"/>
                </a:spcAft>
                <a:buClr>
                  <a:schemeClr val="accent3"/>
                </a:buClr>
                <a:buSzPts val="2160"/>
                <a:buFont typeface="Noto Sans Symbols"/>
                <a:buChar char="▪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3 fields total</a:t>
              </a:r>
              <a:endParaRPr/>
            </a:p>
            <a:p>
              <a:pPr indent="-214379" lvl="2" marL="548802" marR="0" rtl="0" algn="l">
                <a:lnSpc>
                  <a:spcPct val="110444"/>
                </a:lnSpc>
                <a:spcBef>
                  <a:spcPts val="938"/>
                </a:spcBef>
                <a:spcAft>
                  <a:spcPts val="0"/>
                </a:spcAft>
                <a:buClr>
                  <a:schemeClr val="accent3"/>
                </a:buClr>
                <a:buSzPts val="2160"/>
                <a:buFont typeface="Noto Sans Symbols"/>
                <a:buChar char="▪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~20 plants per field</a:t>
              </a:r>
              <a:endParaRPr/>
            </a:p>
          </p:txBody>
        </p:sp>
      </p:grpSp>
      <p:sp>
        <p:nvSpPr>
          <p:cNvPr id="278" name="Google Shape;278;p39"/>
          <p:cNvSpPr txBox="1"/>
          <p:nvPr/>
        </p:nvSpPr>
        <p:spPr>
          <a:xfrm>
            <a:off x="6936452" y="6282019"/>
            <a:ext cx="22013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EBE10"/>
                </a:solidFill>
                <a:latin typeface="Arial Black"/>
                <a:ea typeface="Arial Black"/>
                <a:cs typeface="Arial Black"/>
                <a:sym typeface="Arial Black"/>
              </a:rPr>
              <a:t>AgMEQ</a:t>
            </a:r>
            <a:r>
              <a:rPr lang="en-US" sz="1800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Laboratory</a:t>
            </a:r>
            <a:r>
              <a:rPr lang="en-US" sz="1800">
                <a:solidFill>
                  <a:srgbClr val="BFBFB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600">
                <a:solidFill>
                  <a:srgbClr val="BFBFB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endParaRPr/>
          </a:p>
        </p:txBody>
      </p:sp>
      <p:sp>
        <p:nvSpPr>
          <p:cNvPr id="279" name="Google Shape;279;p39"/>
          <p:cNvSpPr txBox="1"/>
          <p:nvPr/>
        </p:nvSpPr>
        <p:spPr>
          <a:xfrm>
            <a:off x="6942630" y="6724098"/>
            <a:ext cx="2201370" cy="172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i="1" lang="en-US"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danieljr@uidaho.edu    </a:t>
            </a:r>
            <a:endParaRPr/>
          </a:p>
        </p:txBody>
      </p:sp>
      <p:cxnSp>
        <p:nvCxnSpPr>
          <p:cNvPr id="280" name="Google Shape;280;p39"/>
          <p:cNvCxnSpPr>
            <a:stCxn id="276" idx="2"/>
            <a:endCxn id="272" idx="2"/>
          </p:cNvCxnSpPr>
          <p:nvPr/>
        </p:nvCxnSpPr>
        <p:spPr>
          <a:xfrm rot="5400000">
            <a:off x="4711869" y="2260350"/>
            <a:ext cx="600" cy="4623900"/>
          </a:xfrm>
          <a:prstGeom prst="curvedConnector3">
            <a:avLst>
              <a:gd fmla="val 127529167" name="adj1"/>
            </a:avLst>
          </a:prstGeom>
          <a:noFill/>
          <a:ln cap="flat" cmpd="sng" w="120650">
            <a:solidFill>
              <a:srgbClr val="7F7F7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81" name="Google Shape;281;p39"/>
          <p:cNvSpPr txBox="1"/>
          <p:nvPr/>
        </p:nvSpPr>
        <p:spPr>
          <a:xfrm>
            <a:off x="3042160" y="4631452"/>
            <a:ext cx="33528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Imputed Strength Values</a:t>
            </a:r>
            <a:endParaRPr/>
          </a:p>
        </p:txBody>
      </p:sp>
      <p:sp>
        <p:nvSpPr>
          <p:cNvPr id="282" name="Google Shape;282;p39"/>
          <p:cNvSpPr/>
          <p:nvPr/>
        </p:nvSpPr>
        <p:spPr>
          <a:xfrm>
            <a:off x="762000" y="3266471"/>
            <a:ext cx="1981200" cy="391129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B48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1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39"/>
          <p:cNvSpPr txBox="1"/>
          <p:nvPr/>
        </p:nvSpPr>
        <p:spPr>
          <a:xfrm>
            <a:off x="2732539" y="3266471"/>
            <a:ext cx="1828800" cy="4025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16">
                <a:solidFill>
                  <a:srgbClr val="B48600"/>
                </a:solidFill>
                <a:latin typeface="Calibri"/>
                <a:ea typeface="Calibri"/>
                <a:cs typeface="Calibri"/>
                <a:sym typeface="Calibri"/>
              </a:rPr>
              <a:t>Random effect</a:t>
            </a:r>
            <a:endParaRPr/>
          </a:p>
        </p:txBody>
      </p:sp>
      <p:pic>
        <p:nvPicPr>
          <p:cNvPr id="284" name="Google Shape;28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38600" y="5698228"/>
            <a:ext cx="5061122" cy="111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9"/>
          <p:cNvSpPr txBox="1"/>
          <p:nvPr/>
        </p:nvSpPr>
        <p:spPr>
          <a:xfrm>
            <a:off x="0" y="5673101"/>
            <a:ext cx="3352800" cy="7127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1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Imputed strength vs lodging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1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Repeated 100 times</a:t>
            </a:r>
            <a:endParaRPr/>
          </a:p>
        </p:txBody>
      </p:sp>
      <p:cxnSp>
        <p:nvCxnSpPr>
          <p:cNvPr id="286" name="Google Shape;286;p39"/>
          <p:cNvCxnSpPr/>
          <p:nvPr/>
        </p:nvCxnSpPr>
        <p:spPr>
          <a:xfrm>
            <a:off x="1524000" y="4495800"/>
            <a:ext cx="0" cy="1202428"/>
          </a:xfrm>
          <a:prstGeom prst="straightConnector1">
            <a:avLst/>
          </a:prstGeom>
          <a:noFill/>
          <a:ln cap="flat" cmpd="sng" w="889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0"/>
          <p:cNvSpPr txBox="1"/>
          <p:nvPr>
            <p:ph type="title"/>
          </p:nvPr>
        </p:nvSpPr>
        <p:spPr>
          <a:xfrm>
            <a:off x="228600" y="152400"/>
            <a:ext cx="7772400" cy="8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7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ranklin Gothic"/>
              <a:buNone/>
            </a:pPr>
            <a:r>
              <a:rPr lang="en-US" sz="2800"/>
              <a:t>BENDING STRENGTH IS A STRONG PREDICTOR OF HISTORICAL LODGING RATES</a:t>
            </a:r>
            <a:endParaRPr/>
          </a:p>
        </p:txBody>
      </p:sp>
      <p:pic>
        <p:nvPicPr>
          <p:cNvPr id="293" name="Google Shape;29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1224091"/>
            <a:ext cx="4419600" cy="4135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19300" y="5638800"/>
            <a:ext cx="4953000" cy="807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1"/>
          <p:cNvSpPr txBox="1"/>
          <p:nvPr/>
        </p:nvSpPr>
        <p:spPr>
          <a:xfrm>
            <a:off x="5161990" y="1030214"/>
            <a:ext cx="4041775" cy="639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28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80"/>
              <a:buFont typeface="Noto Sans Symbols"/>
              <a:buNone/>
            </a:pPr>
            <a:r>
              <a:rPr b="1" i="0" lang="en-US"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Monsanto Company</a:t>
            </a:r>
            <a:endParaRPr/>
          </a:p>
        </p:txBody>
      </p:sp>
      <p:sp>
        <p:nvSpPr>
          <p:cNvPr id="301" name="Google Shape;301;p41"/>
          <p:cNvSpPr txBox="1"/>
          <p:nvPr/>
        </p:nvSpPr>
        <p:spPr>
          <a:xfrm>
            <a:off x="5486400" y="1365491"/>
            <a:ext cx="4041775" cy="1422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504" lvl="0" marL="171504" marR="0" rtl="0" algn="l">
              <a:lnSpc>
                <a:spcPct val="1325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</a:pPr>
            <a:r>
              <a:rPr b="0" i="0" lang="en-US" sz="15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Brian Gardunia</a:t>
            </a:r>
            <a:endParaRPr b="0" i="0" sz="15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171504" lvl="0" marL="171504" marR="0" rtl="0" algn="l">
              <a:lnSpc>
                <a:spcPct val="132533"/>
              </a:lnSpc>
              <a:spcBef>
                <a:spcPts val="938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</a:pPr>
            <a:r>
              <a:rPr b="0" i="0" lang="en-US" sz="15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Ty Barten</a:t>
            </a:r>
            <a:endParaRPr b="0" i="0" sz="15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302" name="Google Shape;302;p41"/>
          <p:cNvGrpSpPr/>
          <p:nvPr/>
        </p:nvGrpSpPr>
        <p:grpSpPr>
          <a:xfrm>
            <a:off x="187548" y="4457553"/>
            <a:ext cx="6354434" cy="1164989"/>
            <a:chOff x="187548" y="3948563"/>
            <a:chExt cx="6354434" cy="1164989"/>
          </a:xfrm>
        </p:grpSpPr>
        <p:grpSp>
          <p:nvGrpSpPr>
            <p:cNvPr id="303" name="Google Shape;303;p41"/>
            <p:cNvGrpSpPr/>
            <p:nvPr/>
          </p:nvGrpSpPr>
          <p:grpSpPr>
            <a:xfrm>
              <a:off x="1731530" y="3948563"/>
              <a:ext cx="4810452" cy="1120019"/>
              <a:chOff x="1731530" y="4016900"/>
              <a:chExt cx="4810452" cy="1120019"/>
            </a:xfrm>
          </p:grpSpPr>
          <p:sp>
            <p:nvSpPr>
              <p:cNvPr id="304" name="Google Shape;304;p41"/>
              <p:cNvSpPr txBox="1"/>
              <p:nvPr/>
            </p:nvSpPr>
            <p:spPr>
              <a:xfrm>
                <a:off x="1731530" y="4016900"/>
                <a:ext cx="3509257" cy="639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b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220"/>
                  <a:buFont typeface="Arial"/>
                  <a:buNone/>
                </a:pPr>
                <a:r>
                  <a:rPr b="1" lang="en-US" sz="222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National Science Foundation</a:t>
                </a:r>
                <a:endParaRPr/>
              </a:p>
            </p:txBody>
          </p:sp>
          <p:sp>
            <p:nvSpPr>
              <p:cNvPr id="305" name="Google Shape;305;p41"/>
              <p:cNvSpPr txBox="1"/>
              <p:nvPr/>
            </p:nvSpPr>
            <p:spPr>
              <a:xfrm>
                <a:off x="1819816" y="4529796"/>
                <a:ext cx="4722166" cy="6071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-342900" lvl="0" marL="342900" marR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700"/>
                  <a:buFont typeface="Arial"/>
                  <a:buChar char="•"/>
                </a:pPr>
                <a:r>
                  <a:rPr lang="en-US" sz="17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NSF EPSCOR Track II - 1826715</a:t>
                </a:r>
                <a:endParaRPr/>
              </a:p>
              <a:p>
                <a:pPr indent="-342900" lvl="0" marL="342900" marR="0" rtl="0" algn="l">
                  <a:lnSpc>
                    <a:spcPct val="80000"/>
                  </a:lnSpc>
                  <a:spcBef>
                    <a:spcPts val="340"/>
                  </a:spcBef>
                  <a:spcAft>
                    <a:spcPts val="0"/>
                  </a:spcAft>
                  <a:buClr>
                    <a:schemeClr val="dk1"/>
                  </a:buClr>
                  <a:buSzPts val="1700"/>
                  <a:buFont typeface="Arial"/>
                  <a:buChar char="•"/>
                </a:pPr>
                <a:r>
                  <a:rPr lang="en-US" sz="17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CMMI-1400973</a:t>
                </a:r>
                <a:endParaRPr/>
              </a:p>
              <a:p>
                <a:pPr indent="-234950" lvl="0" marL="342900" marR="0" rtl="0" algn="l">
                  <a:lnSpc>
                    <a:spcPct val="80000"/>
                  </a:lnSpc>
                  <a:spcBef>
                    <a:spcPts val="340"/>
                  </a:spcBef>
                  <a:spcAft>
                    <a:spcPts val="0"/>
                  </a:spcAft>
                  <a:buClr>
                    <a:schemeClr val="dk1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descr="http://upload.wikimedia.org/wikipedia/commons/3/3e/Nsf1.jpg" id="306" name="Google Shape;306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7548" y="3953338"/>
              <a:ext cx="1086616" cy="116021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http://news.monsanto.com/sites/monsanto.newshq.businesswire.com/themes/monsanto_newshq_businesswire_com_theme/client_files/images/logo.png" id="307" name="Google Shape;307;p41"/>
          <p:cNvPicPr preferRelativeResize="0"/>
          <p:nvPr/>
        </p:nvPicPr>
        <p:blipFill rotWithShape="1">
          <a:blip r:embed="rId4">
            <a:alphaModFix/>
          </a:blip>
          <a:srcRect b="0" l="79348" r="0" t="0"/>
          <a:stretch/>
        </p:blipFill>
        <p:spPr>
          <a:xfrm>
            <a:off x="7847635" y="1266285"/>
            <a:ext cx="579320" cy="939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news.monsanto.com/sites/monsanto.newshq.businesswire.com/themes/monsanto_newshq_businesswire_com_theme/client_files/images/logo.png" id="308" name="Google Shape;308;p41"/>
          <p:cNvPicPr preferRelativeResize="0"/>
          <p:nvPr/>
        </p:nvPicPr>
        <p:blipFill rotWithShape="1">
          <a:blip r:embed="rId5">
            <a:alphaModFix/>
          </a:blip>
          <a:srcRect b="0" l="-2973" r="21024" t="36619"/>
          <a:stretch/>
        </p:blipFill>
        <p:spPr>
          <a:xfrm>
            <a:off x="6932218" y="2142752"/>
            <a:ext cx="1494737" cy="3872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9" name="Google Shape;309;p41"/>
          <p:cNvGrpSpPr/>
          <p:nvPr/>
        </p:nvGrpSpPr>
        <p:grpSpPr>
          <a:xfrm>
            <a:off x="225023" y="5584599"/>
            <a:ext cx="6520551" cy="1127046"/>
            <a:chOff x="225023" y="5691564"/>
            <a:chExt cx="6520551" cy="1127046"/>
          </a:xfrm>
        </p:grpSpPr>
        <p:pic>
          <p:nvPicPr>
            <p:cNvPr id="310" name="Google Shape;310;p4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25023" y="5884501"/>
              <a:ext cx="1216221" cy="83330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11" name="Google Shape;311;p41"/>
            <p:cNvGrpSpPr/>
            <p:nvPr/>
          </p:nvGrpSpPr>
          <p:grpSpPr>
            <a:xfrm>
              <a:off x="1731530" y="5691564"/>
              <a:ext cx="5014044" cy="1127046"/>
              <a:chOff x="1731530" y="5691564"/>
              <a:chExt cx="5014044" cy="1127046"/>
            </a:xfrm>
          </p:grpSpPr>
          <p:sp>
            <p:nvSpPr>
              <p:cNvPr id="312" name="Google Shape;312;p41"/>
              <p:cNvSpPr txBox="1"/>
              <p:nvPr/>
            </p:nvSpPr>
            <p:spPr>
              <a:xfrm>
                <a:off x="1733380" y="5691564"/>
                <a:ext cx="5012194" cy="639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b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rPr b="1" lang="en-US" sz="2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US Department of Agriculture</a:t>
                </a:r>
                <a:endParaRPr/>
              </a:p>
            </p:txBody>
          </p:sp>
          <p:sp>
            <p:nvSpPr>
              <p:cNvPr id="313" name="Google Shape;313;p41"/>
              <p:cNvSpPr txBox="1"/>
              <p:nvPr/>
            </p:nvSpPr>
            <p:spPr>
              <a:xfrm>
                <a:off x="1731530" y="6211487"/>
                <a:ext cx="4722166" cy="6071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-342900" lvl="0" marL="34290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/>
                  <a:buChar char="•"/>
                </a:pPr>
                <a:r>
                  <a:rPr lang="en-US" sz="20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NIFA-AFRI #100802</a:t>
                </a:r>
                <a:endParaRPr/>
              </a:p>
            </p:txBody>
          </p:sp>
        </p:grpSp>
      </p:grpSp>
      <p:grpSp>
        <p:nvGrpSpPr>
          <p:cNvPr id="314" name="Google Shape;314;p41"/>
          <p:cNvGrpSpPr/>
          <p:nvPr/>
        </p:nvGrpSpPr>
        <p:grpSpPr>
          <a:xfrm>
            <a:off x="1731530" y="3165050"/>
            <a:ext cx="4040188" cy="1127045"/>
            <a:chOff x="1731530" y="2850076"/>
            <a:chExt cx="4040188" cy="1127045"/>
          </a:xfrm>
        </p:grpSpPr>
        <p:sp>
          <p:nvSpPr>
            <p:cNvPr id="315" name="Google Shape;315;p41"/>
            <p:cNvSpPr txBox="1"/>
            <p:nvPr/>
          </p:nvSpPr>
          <p:spPr>
            <a:xfrm>
              <a:off x="1831895" y="3382048"/>
              <a:ext cx="2800299" cy="5950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171504" lvl="0" marL="171504" marR="0" rtl="0" algn="l">
                <a:lnSpc>
                  <a:spcPct val="132533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3"/>
                </a:buClr>
                <a:buSzPts val="1800"/>
                <a:buFont typeface="Arial"/>
                <a:buChar char="•"/>
              </a:pPr>
              <a:r>
                <a:rPr b="0" i="0" lang="en-US" sz="150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Douglas Cook</a:t>
              </a:r>
              <a:endParaRPr/>
            </a:p>
          </p:txBody>
        </p:sp>
        <p:sp>
          <p:nvSpPr>
            <p:cNvPr id="316" name="Google Shape;316;p41"/>
            <p:cNvSpPr txBox="1"/>
            <p:nvPr/>
          </p:nvSpPr>
          <p:spPr>
            <a:xfrm>
              <a:off x="1731530" y="2850076"/>
              <a:ext cx="4040188" cy="6397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1"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Brigham Young University</a:t>
              </a:r>
              <a:endParaRPr/>
            </a:p>
          </p:txBody>
        </p:sp>
      </p:grpSp>
      <p:pic>
        <p:nvPicPr>
          <p:cNvPr descr="C:\Users\Dan\Box Sync\clemson logo.png" id="317" name="Google Shape;317;p4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9469" y="1073501"/>
            <a:ext cx="2161787" cy="546172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1"/>
          <p:cNvSpPr txBox="1"/>
          <p:nvPr/>
        </p:nvSpPr>
        <p:spPr>
          <a:xfrm>
            <a:off x="1877706" y="1997803"/>
            <a:ext cx="3075294" cy="1218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Stephen Kresovich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Zach Brenton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Rajandeep Sekhon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Chris McMahan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Chase Joyner</a:t>
            </a:r>
            <a:endParaRPr/>
          </a:p>
        </p:txBody>
      </p:sp>
      <p:sp>
        <p:nvSpPr>
          <p:cNvPr id="319" name="Google Shape;319;p41"/>
          <p:cNvSpPr txBox="1"/>
          <p:nvPr/>
        </p:nvSpPr>
        <p:spPr>
          <a:xfrm>
            <a:off x="1737450" y="1407161"/>
            <a:ext cx="4040188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Clemson University</a:t>
            </a:r>
            <a:endParaRPr/>
          </a:p>
        </p:txBody>
      </p:sp>
      <p:sp>
        <p:nvSpPr>
          <p:cNvPr id="320" name="Google Shape;320;p41"/>
          <p:cNvSpPr txBox="1"/>
          <p:nvPr/>
        </p:nvSpPr>
        <p:spPr>
          <a:xfrm>
            <a:off x="6936452" y="6282019"/>
            <a:ext cx="22013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EBE10"/>
                </a:solidFill>
                <a:latin typeface="Arial Black"/>
                <a:ea typeface="Arial Black"/>
                <a:cs typeface="Arial Black"/>
                <a:sym typeface="Arial Black"/>
              </a:rPr>
              <a:t>AgMEQ</a:t>
            </a:r>
            <a:r>
              <a:rPr lang="en-US" sz="1800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Laboratory</a:t>
            </a:r>
            <a:r>
              <a:rPr lang="en-US" sz="1800">
                <a:solidFill>
                  <a:srgbClr val="BFBFB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600">
                <a:solidFill>
                  <a:srgbClr val="BFBFB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endParaRPr/>
          </a:p>
        </p:txBody>
      </p:sp>
      <p:sp>
        <p:nvSpPr>
          <p:cNvPr id="321" name="Google Shape;321;p41"/>
          <p:cNvSpPr txBox="1"/>
          <p:nvPr/>
        </p:nvSpPr>
        <p:spPr>
          <a:xfrm>
            <a:off x="6942630" y="6724098"/>
            <a:ext cx="2201370" cy="172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EBE1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i="1" lang="en-US"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danieljr@uidaho.edu    </a:t>
            </a:r>
            <a:endParaRPr/>
          </a:p>
        </p:txBody>
      </p:sp>
      <p:pic>
        <p:nvPicPr>
          <p:cNvPr descr="Image result for byu logo" id="322" name="Google Shape;322;p4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25023" y="3200400"/>
            <a:ext cx="934296" cy="9342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university of kentucky" id="323" name="Google Shape;323;p4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96701" y="4526900"/>
            <a:ext cx="1057699" cy="1057699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1"/>
          <p:cNvSpPr txBox="1"/>
          <p:nvPr/>
        </p:nvSpPr>
        <p:spPr>
          <a:xfrm>
            <a:off x="5698153" y="4519087"/>
            <a:ext cx="2172995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None/>
            </a:pPr>
            <a:r>
              <a:rPr b="1" lang="en-US" sz="22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University of Kentucky</a:t>
            </a:r>
            <a:endParaRPr/>
          </a:p>
        </p:txBody>
      </p:sp>
      <p:sp>
        <p:nvSpPr>
          <p:cNvPr id="325" name="Google Shape;325;p41"/>
          <p:cNvSpPr txBox="1"/>
          <p:nvPr/>
        </p:nvSpPr>
        <p:spPr>
          <a:xfrm>
            <a:off x="6045914" y="5097316"/>
            <a:ext cx="1906868" cy="484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504" lvl="0" marL="171504" marR="0" rtl="0" algn="l">
              <a:lnSpc>
                <a:spcPct val="1325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</a:pPr>
            <a:r>
              <a:rPr b="0" i="0" lang="en-US" sz="15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Seth Debolt</a:t>
            </a:r>
            <a:endParaRPr b="0" i="0" sz="15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itle Slides">
  <a:themeElements>
    <a:clrScheme name="Custom 1">
      <a:dk1>
        <a:srgbClr val="000000"/>
      </a:dk1>
      <a:lt1>
        <a:srgbClr val="FFFFFF"/>
      </a:lt1>
      <a:dk2>
        <a:srgbClr val="242529"/>
      </a:dk2>
      <a:lt2>
        <a:srgbClr val="FAFBFF"/>
      </a:lt2>
      <a:accent1>
        <a:srgbClr val="000000"/>
      </a:accent1>
      <a:accent2>
        <a:srgbClr val="808080"/>
      </a:accent2>
      <a:accent3>
        <a:srgbClr val="F1B300"/>
      </a:accent3>
      <a:accent4>
        <a:srgbClr val="F1B300"/>
      </a:accent4>
      <a:accent5>
        <a:srgbClr val="808080"/>
      </a:accent5>
      <a:accent6>
        <a:srgbClr val="000000"/>
      </a:accent6>
      <a:hlink>
        <a:srgbClr val="F1B300"/>
      </a:hlink>
      <a:folHlink>
        <a:srgbClr val="F1B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ection Intro Slides">
  <a:themeElements>
    <a:clrScheme name="Custom 1">
      <a:dk1>
        <a:srgbClr val="000000"/>
      </a:dk1>
      <a:lt1>
        <a:srgbClr val="FFFFFF"/>
      </a:lt1>
      <a:dk2>
        <a:srgbClr val="242529"/>
      </a:dk2>
      <a:lt2>
        <a:srgbClr val="FAFBFF"/>
      </a:lt2>
      <a:accent1>
        <a:srgbClr val="000000"/>
      </a:accent1>
      <a:accent2>
        <a:srgbClr val="808080"/>
      </a:accent2>
      <a:accent3>
        <a:srgbClr val="F1B300"/>
      </a:accent3>
      <a:accent4>
        <a:srgbClr val="F1B300"/>
      </a:accent4>
      <a:accent5>
        <a:srgbClr val="808080"/>
      </a:accent5>
      <a:accent6>
        <a:srgbClr val="000000"/>
      </a:accent6>
      <a:hlink>
        <a:srgbClr val="F1B300"/>
      </a:hlink>
      <a:folHlink>
        <a:srgbClr val="F1B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losing Slides">
  <a:themeElements>
    <a:clrScheme name="Custom 1">
      <a:dk1>
        <a:srgbClr val="000000"/>
      </a:dk1>
      <a:lt1>
        <a:srgbClr val="FFFFFF"/>
      </a:lt1>
      <a:dk2>
        <a:srgbClr val="242529"/>
      </a:dk2>
      <a:lt2>
        <a:srgbClr val="FAFBFF"/>
      </a:lt2>
      <a:accent1>
        <a:srgbClr val="000000"/>
      </a:accent1>
      <a:accent2>
        <a:srgbClr val="808080"/>
      </a:accent2>
      <a:accent3>
        <a:srgbClr val="F1B300"/>
      </a:accent3>
      <a:accent4>
        <a:srgbClr val="F1B300"/>
      </a:accent4>
      <a:accent5>
        <a:srgbClr val="808080"/>
      </a:accent5>
      <a:accent6>
        <a:srgbClr val="000000"/>
      </a:accent6>
      <a:hlink>
        <a:srgbClr val="F1B300"/>
      </a:hlink>
      <a:folHlink>
        <a:srgbClr val="F1B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ext Slides">
  <a:themeElements>
    <a:clrScheme name="Custom 1">
      <a:dk1>
        <a:srgbClr val="000000"/>
      </a:dk1>
      <a:lt1>
        <a:srgbClr val="FFFFFF"/>
      </a:lt1>
      <a:dk2>
        <a:srgbClr val="242529"/>
      </a:dk2>
      <a:lt2>
        <a:srgbClr val="FAFBFF"/>
      </a:lt2>
      <a:accent1>
        <a:srgbClr val="000000"/>
      </a:accent1>
      <a:accent2>
        <a:srgbClr val="808080"/>
      </a:accent2>
      <a:accent3>
        <a:srgbClr val="F1B300"/>
      </a:accent3>
      <a:accent4>
        <a:srgbClr val="F1B300"/>
      </a:accent4>
      <a:accent5>
        <a:srgbClr val="808080"/>
      </a:accent5>
      <a:accent6>
        <a:srgbClr val="000000"/>
      </a:accent6>
      <a:hlink>
        <a:srgbClr val="F1B300"/>
      </a:hlink>
      <a:folHlink>
        <a:srgbClr val="F1B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U of I Media Slides">
  <a:themeElements>
    <a:clrScheme name="Custom 1">
      <a:dk1>
        <a:srgbClr val="000000"/>
      </a:dk1>
      <a:lt1>
        <a:srgbClr val="FFFFFF"/>
      </a:lt1>
      <a:dk2>
        <a:srgbClr val="242529"/>
      </a:dk2>
      <a:lt2>
        <a:srgbClr val="FAFBFF"/>
      </a:lt2>
      <a:accent1>
        <a:srgbClr val="000000"/>
      </a:accent1>
      <a:accent2>
        <a:srgbClr val="808080"/>
      </a:accent2>
      <a:accent3>
        <a:srgbClr val="F1B300"/>
      </a:accent3>
      <a:accent4>
        <a:srgbClr val="F1B300"/>
      </a:accent4>
      <a:accent5>
        <a:srgbClr val="808080"/>
      </a:accent5>
      <a:accent6>
        <a:srgbClr val="000000"/>
      </a:accent6>
      <a:hlink>
        <a:srgbClr val="F1B300"/>
      </a:hlink>
      <a:folHlink>
        <a:srgbClr val="F1B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