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y="6858000" cx="9144000"/>
  <p:notesSz cx="6858000" cy="9144000"/>
  <p:embeddedFontLst>
    <p:embeddedFont>
      <p:font typeface="Open Sans Light"/>
      <p:regular r:id="rId27"/>
      <p:bold r:id="rId28"/>
      <p:italic r:id="rId29"/>
      <p:boldItalic r:id="rId30"/>
    </p:embeddedFont>
    <p:embeddedFont>
      <p:font typeface="Open Sans"/>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EA10F115-E0F2-41A5-8958-1D82114B444A}">
  <a:tblStyle styleId="{EA10F115-E0F2-41A5-8958-1D82114B444A}" styleName="Table_0">
    <a:wholeTbl>
      <a:tcTxStyle b="off" i="off">
        <a:font>
          <a:latin typeface="Univers 67 CondensedBold"/>
          <a:ea typeface="Univers 67 CondensedBold"/>
          <a:cs typeface="Univers 67 CondensedBold"/>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12700">
              <a:solidFill>
                <a:schemeClr val="accent3"/>
              </a:solidFill>
              <a:prstDash val="solid"/>
              <a:round/>
              <a:headEnd len="sm" w="sm" type="none"/>
              <a:tailEnd len="sm" w="sm" type="none"/>
            </a:ln>
          </a:top>
          <a:bottom>
            <a:ln cap="flat" cmpd="sng" w="12700">
              <a:solidFill>
                <a:schemeClr val="accent3"/>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tcStyle>
        <a:fill>
          <a:solidFill>
            <a:schemeClr val="accent3">
              <a:alpha val="20000"/>
            </a:schemeClr>
          </a:solidFill>
        </a:fill>
      </a:tcStyle>
    </a:band1H>
    <a:band2H>
      <a:tcTxStyle/>
    </a:band2H>
    <a:band1V>
      <a:tcTxStyle/>
      <a:tcStyle>
        <a:fill>
          <a:solidFill>
            <a:schemeClr val="accent3">
              <a:alpha val="20000"/>
            </a:schemeClr>
          </a:solidFill>
        </a:fill>
      </a:tcStyle>
    </a:band1V>
    <a:band2V>
      <a:tcTxStyle/>
    </a:band2V>
    <a:lastCol>
      <a:tcTxStyle b="on" i="off"/>
    </a:lastCol>
    <a:firstCol>
      <a:tcTxStyle b="on" i="off"/>
    </a:firstCol>
    <a:lastRow>
      <a:tcTxStyle b="on" i="off"/>
      <a:tcStyle>
        <a:tcBdr>
          <a:top>
            <a:ln cap="flat" cmpd="sng" w="12700">
              <a:solidFill>
                <a:schemeClr val="accent3"/>
              </a:solidFill>
              <a:prstDash val="solid"/>
              <a:round/>
              <a:headEnd len="sm" w="sm" type="none"/>
              <a:tailEnd len="sm" w="sm" type="none"/>
            </a:ln>
          </a:top>
        </a:tcBdr>
        <a:fill>
          <a:solidFill>
            <a:srgbClr val="FFFFFF">
              <a:alpha val="0"/>
            </a:srgbClr>
          </a:solidFill>
        </a:fill>
      </a:tcStyle>
    </a:lastRow>
    <a:seCell>
      <a:tcTxStyle/>
    </a:seCell>
    <a:swCell>
      <a:tcTxStyle/>
    </a:swCell>
    <a:firstRow>
      <a:tcTxStyle b="on" i="off"/>
      <a:tcStyle>
        <a:tcBdr>
          <a:bottom>
            <a:ln cap="flat" cmpd="sng" w="12700">
              <a:solidFill>
                <a:schemeClr val="accent3"/>
              </a:solidFill>
              <a:prstDash val="solid"/>
              <a:round/>
              <a:headEnd len="sm" w="sm" type="none"/>
              <a:tailEnd len="sm" w="sm" type="none"/>
            </a:ln>
          </a:bottom>
        </a:tcBdr>
        <a:fill>
          <a:solidFill>
            <a:srgbClr val="FFFFFF">
              <a:alpha val="0"/>
            </a:srgbClr>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OpenSansLight-bold.fntdata"/><Relationship Id="rId27" Type="http://schemas.openxmlformats.org/officeDocument/2006/relationships/font" Target="fonts/OpenSansLight-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OpenSansLight-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OpenSans-regular.fntdata"/><Relationship Id="rId30" Type="http://schemas.openxmlformats.org/officeDocument/2006/relationships/font" Target="fonts/OpenSansLight-boldItalic.fntdata"/><Relationship Id="rId11" Type="http://schemas.openxmlformats.org/officeDocument/2006/relationships/slide" Target="slides/slide5.xml"/><Relationship Id="rId33" Type="http://schemas.openxmlformats.org/officeDocument/2006/relationships/font" Target="fonts/OpenSans-italic.fntdata"/><Relationship Id="rId10" Type="http://schemas.openxmlformats.org/officeDocument/2006/relationships/slide" Target="slides/slide4.xml"/><Relationship Id="rId32" Type="http://schemas.openxmlformats.org/officeDocument/2006/relationships/font" Target="fonts/OpenSans-bold.fntdata"/><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font" Target="fonts/OpenSans-boldItalic.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b="0" i="0" sz="1200" u="none" cap="none" strike="noStrike">
                <a:solidFill>
                  <a:schemeClr val="dk1"/>
                </a:solidFill>
                <a:latin typeface="Times"/>
                <a:ea typeface="Times"/>
                <a:cs typeface="Times"/>
                <a:sym typeface="Times"/>
              </a:defRPr>
            </a:lvl1pPr>
            <a:lvl2pPr lvl="1" marR="0" rtl="0" algn="l">
              <a:spcBef>
                <a:spcPts val="0"/>
              </a:spcBef>
              <a:spcAft>
                <a:spcPts val="0"/>
              </a:spcAft>
              <a:buSzPts val="1400"/>
              <a:buNone/>
              <a:defRPr b="0" i="0" sz="2400" u="none" cap="none" strike="noStrike">
                <a:solidFill>
                  <a:schemeClr val="dk1"/>
                </a:solidFill>
                <a:latin typeface="Times"/>
                <a:ea typeface="Times"/>
                <a:cs typeface="Times"/>
                <a:sym typeface="Times"/>
              </a:defRPr>
            </a:lvl2pPr>
            <a:lvl3pPr lvl="2" marR="0" rtl="0" algn="l">
              <a:spcBef>
                <a:spcPts val="0"/>
              </a:spcBef>
              <a:spcAft>
                <a:spcPts val="0"/>
              </a:spcAft>
              <a:buSzPts val="1400"/>
              <a:buNone/>
              <a:defRPr b="0" i="0" sz="2400" u="none" cap="none" strike="noStrike">
                <a:solidFill>
                  <a:schemeClr val="dk1"/>
                </a:solidFill>
                <a:latin typeface="Times"/>
                <a:ea typeface="Times"/>
                <a:cs typeface="Times"/>
                <a:sym typeface="Times"/>
              </a:defRPr>
            </a:lvl3pPr>
            <a:lvl4pPr lvl="3" marR="0" rtl="0" algn="l">
              <a:spcBef>
                <a:spcPts val="0"/>
              </a:spcBef>
              <a:spcAft>
                <a:spcPts val="0"/>
              </a:spcAft>
              <a:buSzPts val="1400"/>
              <a:buNone/>
              <a:defRPr b="0" i="0" sz="2400" u="none" cap="none" strike="noStrike">
                <a:solidFill>
                  <a:schemeClr val="dk1"/>
                </a:solidFill>
                <a:latin typeface="Times"/>
                <a:ea typeface="Times"/>
                <a:cs typeface="Times"/>
                <a:sym typeface="Times"/>
              </a:defRPr>
            </a:lvl4pPr>
            <a:lvl5pPr lvl="4" marR="0" rtl="0" algn="l">
              <a:spcBef>
                <a:spcPts val="0"/>
              </a:spcBef>
              <a:spcAft>
                <a:spcPts val="0"/>
              </a:spcAft>
              <a:buSzPts val="1400"/>
              <a:buNone/>
              <a:defRPr b="0" i="0" sz="2400" u="none" cap="none" strike="noStrike">
                <a:solidFill>
                  <a:schemeClr val="dk1"/>
                </a:solidFill>
                <a:latin typeface="Times"/>
                <a:ea typeface="Times"/>
                <a:cs typeface="Times"/>
                <a:sym typeface="Times"/>
              </a:defRPr>
            </a:lvl5pPr>
            <a:lvl6pPr lvl="5" marR="0" rtl="0" algn="l">
              <a:spcBef>
                <a:spcPts val="0"/>
              </a:spcBef>
              <a:spcAft>
                <a:spcPts val="0"/>
              </a:spcAft>
              <a:buSzPts val="1400"/>
              <a:buNone/>
              <a:defRPr b="0" i="0" sz="2400" u="none" cap="none" strike="noStrike">
                <a:solidFill>
                  <a:schemeClr val="dk1"/>
                </a:solidFill>
                <a:latin typeface="Times"/>
                <a:ea typeface="Times"/>
                <a:cs typeface="Times"/>
                <a:sym typeface="Times"/>
              </a:defRPr>
            </a:lvl6pPr>
            <a:lvl7pPr lvl="6" marR="0" rtl="0" algn="l">
              <a:spcBef>
                <a:spcPts val="0"/>
              </a:spcBef>
              <a:spcAft>
                <a:spcPts val="0"/>
              </a:spcAft>
              <a:buSzPts val="1400"/>
              <a:buNone/>
              <a:defRPr b="0" i="0" sz="2400" u="none" cap="none" strike="noStrike">
                <a:solidFill>
                  <a:schemeClr val="dk1"/>
                </a:solidFill>
                <a:latin typeface="Times"/>
                <a:ea typeface="Times"/>
                <a:cs typeface="Times"/>
                <a:sym typeface="Times"/>
              </a:defRPr>
            </a:lvl7pPr>
            <a:lvl8pPr lvl="7" marR="0" rtl="0" algn="l">
              <a:spcBef>
                <a:spcPts val="0"/>
              </a:spcBef>
              <a:spcAft>
                <a:spcPts val="0"/>
              </a:spcAft>
              <a:buSzPts val="1400"/>
              <a:buNone/>
              <a:defRPr b="0" i="0" sz="2400" u="none" cap="none" strike="noStrike">
                <a:solidFill>
                  <a:schemeClr val="dk1"/>
                </a:solidFill>
                <a:latin typeface="Times"/>
                <a:ea typeface="Times"/>
                <a:cs typeface="Times"/>
                <a:sym typeface="Times"/>
              </a:defRPr>
            </a:lvl8pPr>
            <a:lvl9pPr lvl="8" marR="0" rtl="0" algn="l">
              <a:spcBef>
                <a:spcPts val="0"/>
              </a:spcBef>
              <a:spcAft>
                <a:spcPts val="0"/>
              </a:spcAft>
              <a:buSzPts val="1400"/>
              <a:buNone/>
              <a:defRPr b="0" i="0" sz="2400" u="none" cap="none" strike="noStrike">
                <a:solidFill>
                  <a:schemeClr val="dk1"/>
                </a:solidFill>
                <a:latin typeface="Times"/>
                <a:ea typeface="Times"/>
                <a:cs typeface="Times"/>
                <a:sym typeface="Times"/>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lstStyle>
            <a:lvl1pPr lvl="0" marR="0" rtl="0" algn="r">
              <a:spcBef>
                <a:spcPts val="0"/>
              </a:spcBef>
              <a:spcAft>
                <a:spcPts val="0"/>
              </a:spcAft>
              <a:buSzPts val="1400"/>
              <a:buNone/>
              <a:defRPr b="0" i="0" sz="1200" u="none" cap="none" strike="noStrike">
                <a:solidFill>
                  <a:schemeClr val="dk1"/>
                </a:solidFill>
                <a:latin typeface="Times"/>
                <a:ea typeface="Times"/>
                <a:cs typeface="Times"/>
                <a:sym typeface="Times"/>
              </a:defRPr>
            </a:lvl1pPr>
            <a:lvl2pPr lvl="1" marR="0" rtl="0" algn="l">
              <a:spcBef>
                <a:spcPts val="0"/>
              </a:spcBef>
              <a:spcAft>
                <a:spcPts val="0"/>
              </a:spcAft>
              <a:buSzPts val="1400"/>
              <a:buNone/>
              <a:defRPr b="0" i="0" sz="2400" u="none" cap="none" strike="noStrike">
                <a:solidFill>
                  <a:schemeClr val="dk1"/>
                </a:solidFill>
                <a:latin typeface="Times"/>
                <a:ea typeface="Times"/>
                <a:cs typeface="Times"/>
                <a:sym typeface="Times"/>
              </a:defRPr>
            </a:lvl2pPr>
            <a:lvl3pPr lvl="2" marR="0" rtl="0" algn="l">
              <a:spcBef>
                <a:spcPts val="0"/>
              </a:spcBef>
              <a:spcAft>
                <a:spcPts val="0"/>
              </a:spcAft>
              <a:buSzPts val="1400"/>
              <a:buNone/>
              <a:defRPr b="0" i="0" sz="2400" u="none" cap="none" strike="noStrike">
                <a:solidFill>
                  <a:schemeClr val="dk1"/>
                </a:solidFill>
                <a:latin typeface="Times"/>
                <a:ea typeface="Times"/>
                <a:cs typeface="Times"/>
                <a:sym typeface="Times"/>
              </a:defRPr>
            </a:lvl3pPr>
            <a:lvl4pPr lvl="3" marR="0" rtl="0" algn="l">
              <a:spcBef>
                <a:spcPts val="0"/>
              </a:spcBef>
              <a:spcAft>
                <a:spcPts val="0"/>
              </a:spcAft>
              <a:buSzPts val="1400"/>
              <a:buNone/>
              <a:defRPr b="0" i="0" sz="2400" u="none" cap="none" strike="noStrike">
                <a:solidFill>
                  <a:schemeClr val="dk1"/>
                </a:solidFill>
                <a:latin typeface="Times"/>
                <a:ea typeface="Times"/>
                <a:cs typeface="Times"/>
                <a:sym typeface="Times"/>
              </a:defRPr>
            </a:lvl4pPr>
            <a:lvl5pPr lvl="4" marR="0" rtl="0" algn="l">
              <a:spcBef>
                <a:spcPts val="0"/>
              </a:spcBef>
              <a:spcAft>
                <a:spcPts val="0"/>
              </a:spcAft>
              <a:buSzPts val="1400"/>
              <a:buNone/>
              <a:defRPr b="0" i="0" sz="2400" u="none" cap="none" strike="noStrike">
                <a:solidFill>
                  <a:schemeClr val="dk1"/>
                </a:solidFill>
                <a:latin typeface="Times"/>
                <a:ea typeface="Times"/>
                <a:cs typeface="Times"/>
                <a:sym typeface="Times"/>
              </a:defRPr>
            </a:lvl5pPr>
            <a:lvl6pPr lvl="5" marR="0" rtl="0" algn="l">
              <a:spcBef>
                <a:spcPts val="0"/>
              </a:spcBef>
              <a:spcAft>
                <a:spcPts val="0"/>
              </a:spcAft>
              <a:buSzPts val="1400"/>
              <a:buNone/>
              <a:defRPr b="0" i="0" sz="2400" u="none" cap="none" strike="noStrike">
                <a:solidFill>
                  <a:schemeClr val="dk1"/>
                </a:solidFill>
                <a:latin typeface="Times"/>
                <a:ea typeface="Times"/>
                <a:cs typeface="Times"/>
                <a:sym typeface="Times"/>
              </a:defRPr>
            </a:lvl6pPr>
            <a:lvl7pPr lvl="6" marR="0" rtl="0" algn="l">
              <a:spcBef>
                <a:spcPts val="0"/>
              </a:spcBef>
              <a:spcAft>
                <a:spcPts val="0"/>
              </a:spcAft>
              <a:buSzPts val="1400"/>
              <a:buNone/>
              <a:defRPr b="0" i="0" sz="2400" u="none" cap="none" strike="noStrike">
                <a:solidFill>
                  <a:schemeClr val="dk1"/>
                </a:solidFill>
                <a:latin typeface="Times"/>
                <a:ea typeface="Times"/>
                <a:cs typeface="Times"/>
                <a:sym typeface="Times"/>
              </a:defRPr>
            </a:lvl7pPr>
            <a:lvl8pPr lvl="7" marR="0" rtl="0" algn="l">
              <a:spcBef>
                <a:spcPts val="0"/>
              </a:spcBef>
              <a:spcAft>
                <a:spcPts val="0"/>
              </a:spcAft>
              <a:buSzPts val="1400"/>
              <a:buNone/>
              <a:defRPr b="0" i="0" sz="2400" u="none" cap="none" strike="noStrike">
                <a:solidFill>
                  <a:schemeClr val="dk1"/>
                </a:solidFill>
                <a:latin typeface="Times"/>
                <a:ea typeface="Times"/>
                <a:cs typeface="Times"/>
                <a:sym typeface="Times"/>
              </a:defRPr>
            </a:lvl8pPr>
            <a:lvl9pPr lvl="8" marR="0" rtl="0" algn="l">
              <a:spcBef>
                <a:spcPts val="0"/>
              </a:spcBef>
              <a:spcAft>
                <a:spcPts val="0"/>
              </a:spcAft>
              <a:buSzPts val="1400"/>
              <a:buNone/>
              <a:defRPr b="0" i="0" sz="2400" u="none" cap="none" strike="noStrike">
                <a:solidFill>
                  <a:schemeClr val="dk1"/>
                </a:solidFill>
                <a:latin typeface="Times"/>
                <a:ea typeface="Times"/>
                <a:cs typeface="Times"/>
                <a:sym typeface="Times"/>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b="0" i="0" sz="1200" u="none" cap="none" strike="noStrike">
                <a:solidFill>
                  <a:schemeClr val="dk1"/>
                </a:solidFill>
                <a:latin typeface="Times"/>
                <a:ea typeface="Times"/>
                <a:cs typeface="Times"/>
                <a:sym typeface="Times"/>
              </a:defRPr>
            </a:lvl1pPr>
            <a:lvl2pPr lvl="1" marR="0" rtl="0" algn="l">
              <a:spcBef>
                <a:spcPts val="0"/>
              </a:spcBef>
              <a:spcAft>
                <a:spcPts val="0"/>
              </a:spcAft>
              <a:buSzPts val="1400"/>
              <a:buNone/>
              <a:defRPr b="0" i="0" sz="2400" u="none" cap="none" strike="noStrike">
                <a:solidFill>
                  <a:schemeClr val="dk1"/>
                </a:solidFill>
                <a:latin typeface="Times"/>
                <a:ea typeface="Times"/>
                <a:cs typeface="Times"/>
                <a:sym typeface="Times"/>
              </a:defRPr>
            </a:lvl2pPr>
            <a:lvl3pPr lvl="2" marR="0" rtl="0" algn="l">
              <a:spcBef>
                <a:spcPts val="0"/>
              </a:spcBef>
              <a:spcAft>
                <a:spcPts val="0"/>
              </a:spcAft>
              <a:buSzPts val="1400"/>
              <a:buNone/>
              <a:defRPr b="0" i="0" sz="2400" u="none" cap="none" strike="noStrike">
                <a:solidFill>
                  <a:schemeClr val="dk1"/>
                </a:solidFill>
                <a:latin typeface="Times"/>
                <a:ea typeface="Times"/>
                <a:cs typeface="Times"/>
                <a:sym typeface="Times"/>
              </a:defRPr>
            </a:lvl3pPr>
            <a:lvl4pPr lvl="3" marR="0" rtl="0" algn="l">
              <a:spcBef>
                <a:spcPts val="0"/>
              </a:spcBef>
              <a:spcAft>
                <a:spcPts val="0"/>
              </a:spcAft>
              <a:buSzPts val="1400"/>
              <a:buNone/>
              <a:defRPr b="0" i="0" sz="2400" u="none" cap="none" strike="noStrike">
                <a:solidFill>
                  <a:schemeClr val="dk1"/>
                </a:solidFill>
                <a:latin typeface="Times"/>
                <a:ea typeface="Times"/>
                <a:cs typeface="Times"/>
                <a:sym typeface="Times"/>
              </a:defRPr>
            </a:lvl4pPr>
            <a:lvl5pPr lvl="4" marR="0" rtl="0" algn="l">
              <a:spcBef>
                <a:spcPts val="0"/>
              </a:spcBef>
              <a:spcAft>
                <a:spcPts val="0"/>
              </a:spcAft>
              <a:buSzPts val="1400"/>
              <a:buNone/>
              <a:defRPr b="0" i="0" sz="2400" u="none" cap="none" strike="noStrike">
                <a:solidFill>
                  <a:schemeClr val="dk1"/>
                </a:solidFill>
                <a:latin typeface="Times"/>
                <a:ea typeface="Times"/>
                <a:cs typeface="Times"/>
                <a:sym typeface="Times"/>
              </a:defRPr>
            </a:lvl5pPr>
            <a:lvl6pPr lvl="5" marR="0" rtl="0" algn="l">
              <a:spcBef>
                <a:spcPts val="0"/>
              </a:spcBef>
              <a:spcAft>
                <a:spcPts val="0"/>
              </a:spcAft>
              <a:buSzPts val="1400"/>
              <a:buNone/>
              <a:defRPr b="0" i="0" sz="2400" u="none" cap="none" strike="noStrike">
                <a:solidFill>
                  <a:schemeClr val="dk1"/>
                </a:solidFill>
                <a:latin typeface="Times"/>
                <a:ea typeface="Times"/>
                <a:cs typeface="Times"/>
                <a:sym typeface="Times"/>
              </a:defRPr>
            </a:lvl6pPr>
            <a:lvl7pPr lvl="6" marR="0" rtl="0" algn="l">
              <a:spcBef>
                <a:spcPts val="0"/>
              </a:spcBef>
              <a:spcAft>
                <a:spcPts val="0"/>
              </a:spcAft>
              <a:buSzPts val="1400"/>
              <a:buNone/>
              <a:defRPr b="0" i="0" sz="2400" u="none" cap="none" strike="noStrike">
                <a:solidFill>
                  <a:schemeClr val="dk1"/>
                </a:solidFill>
                <a:latin typeface="Times"/>
                <a:ea typeface="Times"/>
                <a:cs typeface="Times"/>
                <a:sym typeface="Times"/>
              </a:defRPr>
            </a:lvl7pPr>
            <a:lvl8pPr lvl="7" marR="0" rtl="0" algn="l">
              <a:spcBef>
                <a:spcPts val="0"/>
              </a:spcBef>
              <a:spcAft>
                <a:spcPts val="0"/>
              </a:spcAft>
              <a:buSzPts val="1400"/>
              <a:buNone/>
              <a:defRPr b="0" i="0" sz="2400" u="none" cap="none" strike="noStrike">
                <a:solidFill>
                  <a:schemeClr val="dk1"/>
                </a:solidFill>
                <a:latin typeface="Times"/>
                <a:ea typeface="Times"/>
                <a:cs typeface="Times"/>
                <a:sym typeface="Times"/>
              </a:defRPr>
            </a:lvl8pPr>
            <a:lvl9pPr lvl="8" marR="0" rtl="0" algn="l">
              <a:spcBef>
                <a:spcPts val="0"/>
              </a:spcBef>
              <a:spcAft>
                <a:spcPts val="0"/>
              </a:spcAft>
              <a:buSzPts val="1400"/>
              <a:buNone/>
              <a:defRPr b="0" i="0" sz="2400" u="none" cap="none" strike="noStrike">
                <a:solidFill>
                  <a:schemeClr val="dk1"/>
                </a:solidFill>
                <a:latin typeface="Times"/>
                <a:ea typeface="Times"/>
                <a:cs typeface="Times"/>
                <a:sym typeface="Times"/>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Times"/>
                <a:ea typeface="Times"/>
                <a:cs typeface="Times"/>
                <a:sym typeface="Times"/>
              </a:rPr>
              <a:t>‹#›</a:t>
            </a:fld>
            <a:endParaRPr b="0" i="0" sz="1200" u="none" cap="none" strike="noStrike">
              <a:solidFill>
                <a:schemeClr val="dk1"/>
              </a:solidFill>
              <a:latin typeface="Times"/>
              <a:ea typeface="Times"/>
              <a:cs typeface="Times"/>
              <a:sym typeface="Times"/>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Google Shape;88;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sz="1200">
                <a:solidFill>
                  <a:schemeClr val="dk1"/>
                </a:solidFill>
                <a:latin typeface="Arial"/>
                <a:ea typeface="Arial"/>
                <a:cs typeface="Arial"/>
                <a:sym typeface="Arial"/>
              </a:rPr>
              <a:t>Crop simulators are computer programs that mimic the growth and development of crops. Data on weather, soil, and crop management are processed to predict crop yield, maturity date, efficiency of fertilizers and other elements of crop production. The calculations in the crop models are based on the existing knowledge of the physics, physiology and ecology of crop responses to the environment. https://www.ars.usda.gov/northeast-area/beltsville-md-barc/beltsville-agricultural-research-center/adaptive-cropping-systems-laboratory/docs/what-are-crop-simulation-models/</a:t>
            </a:r>
            <a:endParaRPr/>
          </a:p>
          <a:p>
            <a:pPr indent="0" lvl="0" marL="0" rtl="0" algn="l">
              <a:spcBef>
                <a:spcPts val="0"/>
              </a:spcBef>
              <a:spcAft>
                <a:spcPts val="0"/>
              </a:spcAft>
              <a:buNone/>
            </a:pPr>
            <a:r>
              <a:t/>
            </a:r>
            <a:endParaRPr b="0" i="0" sz="1200">
              <a:solidFill>
                <a:schemeClr val="dk1"/>
              </a:solidFill>
              <a:latin typeface="Arial"/>
              <a:ea typeface="Arial"/>
              <a:cs typeface="Arial"/>
              <a:sym typeface="Arial"/>
            </a:endParaRPr>
          </a:p>
          <a:p>
            <a:pPr indent="0" lvl="0" marL="0" rtl="0" algn="l">
              <a:spcBef>
                <a:spcPts val="0"/>
              </a:spcBef>
              <a:spcAft>
                <a:spcPts val="0"/>
              </a:spcAft>
              <a:buNone/>
            </a:pPr>
            <a:r>
              <a:t/>
            </a:r>
            <a:endParaRPr b="0" i="0" sz="1200">
              <a:solidFill>
                <a:schemeClr val="dk1"/>
              </a:solidFill>
              <a:latin typeface="Arial"/>
              <a:ea typeface="Arial"/>
              <a:cs typeface="Arial"/>
              <a:sym typeface="Arial"/>
            </a:endParaRPr>
          </a:p>
          <a:p>
            <a:pPr indent="0" lvl="0" marL="0" rtl="0" algn="l">
              <a:spcBef>
                <a:spcPts val="0"/>
              </a:spcBef>
              <a:spcAft>
                <a:spcPts val="0"/>
              </a:spcAft>
              <a:buNone/>
            </a:pPr>
            <a:r>
              <a:rPr b="0" i="0" lang="en-US" sz="1200">
                <a:solidFill>
                  <a:schemeClr val="dk1"/>
                </a:solidFill>
                <a:latin typeface="Arial"/>
                <a:ea typeface="Arial"/>
                <a:cs typeface="Arial"/>
                <a:sym typeface="Arial"/>
              </a:rPr>
              <a:t>Crop models use mathematical equations to simulate growth, development and yield as a function of weather, soil conditions and crop management. Such models integrate scientific knowledge from diverse agronomic disciplines, ranging from plant breeding to soil physics. https://www.sciencedirect.com/science/article/pii/S0378429004001662?via%3Dihub</a:t>
            </a:r>
            <a:endParaRPr/>
          </a:p>
        </p:txBody>
      </p:sp>
      <p:sp>
        <p:nvSpPr>
          <p:cNvPr id="90" name="Google Shape;90;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Google Shape;95;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 name="Google Shape;96;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Google Shape;119;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 name="Google Shape;120;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 name="Google Shape;121;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Google Shape;126;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71450" lvl="4" marL="2000250" rtl="0" algn="l">
              <a:lnSpc>
                <a:spcPct val="80000"/>
              </a:lnSpc>
              <a:spcBef>
                <a:spcPts val="0"/>
              </a:spcBef>
              <a:spcAft>
                <a:spcPts val="0"/>
              </a:spcAft>
              <a:buClr>
                <a:schemeClr val="dk1"/>
              </a:buClr>
              <a:buSzPts val="1020"/>
              <a:buFont typeface="Arial"/>
              <a:buChar char="•"/>
            </a:pPr>
            <a:r>
              <a:rPr i="1" lang="en-US" sz="1020">
                <a:solidFill>
                  <a:schemeClr val="dk1"/>
                </a:solidFill>
                <a:latin typeface="Arial"/>
                <a:ea typeface="Arial"/>
                <a:cs typeface="Arial"/>
                <a:sym typeface="Arial"/>
              </a:rPr>
              <a:t>Sowing to germination</a:t>
            </a:r>
            <a:r>
              <a:rPr lang="en-US" sz="1020">
                <a:solidFill>
                  <a:schemeClr val="dk1"/>
                </a:solidFill>
                <a:latin typeface="Arial"/>
                <a:ea typeface="Arial"/>
                <a:cs typeface="Arial"/>
                <a:sym typeface="Arial"/>
              </a:rPr>
              <a:t> is driven by soil moisture</a:t>
            </a:r>
            <a:endParaRPr/>
          </a:p>
          <a:p>
            <a:pPr indent="-171450" lvl="4" marL="2000250" marR="0" rtl="0" algn="l">
              <a:lnSpc>
                <a:spcPct val="80000"/>
              </a:lnSpc>
              <a:spcBef>
                <a:spcPts val="0"/>
              </a:spcBef>
              <a:spcAft>
                <a:spcPts val="0"/>
              </a:spcAft>
              <a:buClr>
                <a:schemeClr val="dk1"/>
              </a:buClr>
              <a:buSzPts val="1020"/>
              <a:buFont typeface="Arial"/>
              <a:buChar char="•"/>
            </a:pPr>
            <a:r>
              <a:rPr i="1" lang="en-US" sz="1020">
                <a:solidFill>
                  <a:schemeClr val="dk1"/>
                </a:solidFill>
                <a:latin typeface="Arial"/>
                <a:ea typeface="Arial"/>
                <a:cs typeface="Arial"/>
                <a:sym typeface="Arial"/>
              </a:rPr>
              <a:t>Germination to emergence</a:t>
            </a:r>
            <a:r>
              <a:rPr lang="en-US" sz="1020">
                <a:solidFill>
                  <a:schemeClr val="dk1"/>
                </a:solidFill>
                <a:latin typeface="Arial"/>
                <a:ea typeface="Arial"/>
                <a:cs typeface="Arial"/>
                <a:sym typeface="Arial"/>
              </a:rPr>
              <a:t> the depth of sowing has an effect on thermal time target </a:t>
            </a:r>
            <a:endParaRPr/>
          </a:p>
          <a:p>
            <a:pPr indent="-171450" lvl="4" marL="2000250" marR="0" rtl="0" algn="l">
              <a:lnSpc>
                <a:spcPct val="80000"/>
              </a:lnSpc>
              <a:spcBef>
                <a:spcPts val="0"/>
              </a:spcBef>
              <a:spcAft>
                <a:spcPts val="0"/>
              </a:spcAft>
              <a:buClr>
                <a:schemeClr val="dk1"/>
              </a:buClr>
              <a:buSzPts val="1020"/>
              <a:buFont typeface="Arial"/>
              <a:buChar char="•"/>
            </a:pPr>
            <a:r>
              <a:rPr i="1" lang="en-US" sz="1020">
                <a:solidFill>
                  <a:schemeClr val="dk1"/>
                </a:solidFill>
                <a:latin typeface="Arial"/>
                <a:ea typeface="Arial"/>
                <a:cs typeface="Arial"/>
                <a:sym typeface="Arial"/>
              </a:rPr>
              <a:t>Emergence to floral initiation</a:t>
            </a:r>
            <a:r>
              <a:rPr lang="en-US" sz="1020">
                <a:solidFill>
                  <a:schemeClr val="dk1"/>
                </a:solidFill>
                <a:latin typeface="Arial"/>
                <a:ea typeface="Arial"/>
                <a:cs typeface="Arial"/>
                <a:sym typeface="Arial"/>
              </a:rPr>
              <a:t> is composed of a cultivar-specific period of fixed thermal time, commonly called the juvenile phase</a:t>
            </a:r>
            <a:endParaRPr/>
          </a:p>
          <a:p>
            <a:pPr indent="-171450" lvl="4" marL="2000250" marR="0" rtl="0" algn="l">
              <a:lnSpc>
                <a:spcPct val="80000"/>
              </a:lnSpc>
              <a:spcBef>
                <a:spcPts val="0"/>
              </a:spcBef>
              <a:spcAft>
                <a:spcPts val="0"/>
              </a:spcAft>
              <a:buClr>
                <a:schemeClr val="dk1"/>
              </a:buClr>
              <a:buSzPts val="1020"/>
              <a:buFont typeface="Arial"/>
              <a:buChar char="•"/>
            </a:pPr>
            <a:r>
              <a:rPr i="1" lang="en-US" sz="1020">
                <a:solidFill>
                  <a:schemeClr val="dk1"/>
                </a:solidFill>
                <a:latin typeface="Arial"/>
                <a:ea typeface="Arial"/>
                <a:cs typeface="Arial"/>
                <a:sym typeface="Arial"/>
              </a:rPr>
              <a:t>End of the juvenile phase to floral initiation</a:t>
            </a:r>
            <a:r>
              <a:rPr lang="en-US" sz="1020">
                <a:solidFill>
                  <a:schemeClr val="dk1"/>
                </a:solidFill>
                <a:latin typeface="Arial"/>
                <a:ea typeface="Arial"/>
                <a:cs typeface="Arial"/>
                <a:sym typeface="Arial"/>
              </a:rPr>
              <a:t> the thermal development rate is sensitive to photoperiod (calculated as a function of day of year and latitude) if the cultivar is photoperiod sensitive. The model assumes that maize, as a short day plant, will have a longer phase (dependent upon cultivar) between the end of the juvenile phase and initiation if photoperiods exceed 12.5 hours</a:t>
            </a:r>
            <a:endParaRPr/>
          </a:p>
          <a:p>
            <a:pPr indent="-171450" lvl="4" marL="2000250" marR="0" rtl="0" algn="l">
              <a:lnSpc>
                <a:spcPct val="80000"/>
              </a:lnSpc>
              <a:spcBef>
                <a:spcPts val="0"/>
              </a:spcBef>
              <a:spcAft>
                <a:spcPts val="0"/>
              </a:spcAft>
              <a:buClr>
                <a:schemeClr val="dk1"/>
              </a:buClr>
              <a:buSzPts val="1020"/>
              <a:buFont typeface="Arial"/>
              <a:buChar char="•"/>
            </a:pPr>
            <a:r>
              <a:rPr i="1" lang="en-US" sz="1020">
                <a:solidFill>
                  <a:schemeClr val="dk1"/>
                </a:solidFill>
                <a:latin typeface="Arial"/>
                <a:ea typeface="Arial"/>
                <a:cs typeface="Arial"/>
                <a:sym typeface="Arial"/>
              </a:rPr>
              <a:t>Emergence to flag leaf appearance</a:t>
            </a:r>
            <a:r>
              <a:rPr lang="en-US" sz="1020">
                <a:solidFill>
                  <a:schemeClr val="dk1"/>
                </a:solidFill>
                <a:latin typeface="Arial"/>
                <a:ea typeface="Arial"/>
                <a:cs typeface="Arial"/>
                <a:sym typeface="Arial"/>
              </a:rPr>
              <a:t> duration is determined by the total number of leaves destined to appear on the plant, and the rate at which they appear, which is determined by temperature</a:t>
            </a:r>
            <a:endParaRPr/>
          </a:p>
          <a:p>
            <a:pPr indent="-171450" lvl="4" marL="2000250" rtl="0" algn="l">
              <a:lnSpc>
                <a:spcPct val="80000"/>
              </a:lnSpc>
              <a:spcBef>
                <a:spcPts val="0"/>
              </a:spcBef>
              <a:spcAft>
                <a:spcPts val="0"/>
              </a:spcAft>
              <a:buClr>
                <a:schemeClr val="dk1"/>
              </a:buClr>
              <a:buSzPts val="1020"/>
              <a:buFont typeface="Arial"/>
              <a:buChar char="•"/>
            </a:pPr>
            <a:r>
              <a:rPr i="1" lang="en-US" sz="1020">
                <a:solidFill>
                  <a:schemeClr val="dk1"/>
                </a:solidFill>
                <a:latin typeface="Arial"/>
                <a:ea typeface="Arial"/>
                <a:cs typeface="Arial"/>
                <a:sym typeface="Arial"/>
              </a:rPr>
              <a:t>Emergence to flowering</a:t>
            </a:r>
            <a:r>
              <a:rPr lang="en-US" sz="1020">
                <a:solidFill>
                  <a:schemeClr val="dk1"/>
                </a:solidFill>
                <a:latin typeface="Arial"/>
                <a:ea typeface="Arial"/>
                <a:cs typeface="Arial"/>
                <a:sym typeface="Arial"/>
              </a:rPr>
              <a:t> the calculated daily thermal time is reduced by water or nitrogen stresses, resulting in delayed phenology when the plant is under stress</a:t>
            </a:r>
            <a:endParaRPr sz="1360">
              <a:solidFill>
                <a:schemeClr val="dk1"/>
              </a:solidFill>
              <a:latin typeface="Arial"/>
              <a:ea typeface="Arial"/>
              <a:cs typeface="Arial"/>
              <a:sym typeface="Arial"/>
            </a:endParaRPr>
          </a:p>
          <a:p>
            <a:pPr indent="-171450" lvl="4" marL="2000250" rtl="0" algn="l">
              <a:lnSpc>
                <a:spcPct val="80000"/>
              </a:lnSpc>
              <a:spcBef>
                <a:spcPts val="0"/>
              </a:spcBef>
              <a:spcAft>
                <a:spcPts val="0"/>
              </a:spcAft>
              <a:buClr>
                <a:schemeClr val="dk1"/>
              </a:buClr>
              <a:buSzPts val="1020"/>
              <a:buFont typeface="Arial"/>
              <a:buChar char="•"/>
            </a:pPr>
            <a:r>
              <a:rPr lang="en-US" sz="1020">
                <a:solidFill>
                  <a:schemeClr val="dk1"/>
                </a:solidFill>
                <a:latin typeface="Arial"/>
                <a:ea typeface="Arial"/>
                <a:cs typeface="Arial"/>
                <a:sym typeface="Arial"/>
              </a:rPr>
              <a:t>There are cultivar-specific fixed thermal time durations for the subsequent phases between flowering and the start of grain fill, between the start and end of grainfill, between the end of grainfill and maturity, and between maturity and harvest ripe.</a:t>
            </a:r>
            <a:endParaRPr sz="1360">
              <a:solidFill>
                <a:schemeClr val="dk1"/>
              </a:solidFill>
              <a:latin typeface="Arial"/>
              <a:ea typeface="Arial"/>
              <a:cs typeface="Arial"/>
              <a:sym typeface="Arial"/>
            </a:endParaRPr>
          </a:p>
          <a:p>
            <a:pPr indent="0" lvl="0" marL="0" rtl="0" algn="l">
              <a:lnSpc>
                <a:spcPct val="80000"/>
              </a:lnSpc>
              <a:spcBef>
                <a:spcPts val="0"/>
              </a:spcBef>
              <a:spcAft>
                <a:spcPts val="0"/>
              </a:spcAft>
              <a:buNone/>
            </a:pPr>
            <a:r>
              <a:t/>
            </a:r>
            <a:endParaRPr sz="1020"/>
          </a:p>
          <a:p>
            <a:pPr indent="0" lvl="0" marL="0" rtl="0" algn="l">
              <a:lnSpc>
                <a:spcPct val="80000"/>
              </a:lnSpc>
              <a:spcBef>
                <a:spcPts val="0"/>
              </a:spcBef>
              <a:spcAft>
                <a:spcPts val="0"/>
              </a:spcAft>
              <a:buNone/>
            </a:pPr>
            <a:r>
              <a:t/>
            </a:r>
            <a:endParaRPr sz="1020"/>
          </a:p>
          <a:p>
            <a:pPr indent="-342900" lvl="0" marL="342900" rtl="0" algn="l">
              <a:lnSpc>
                <a:spcPct val="80000"/>
              </a:lnSpc>
              <a:spcBef>
                <a:spcPts val="0"/>
              </a:spcBef>
              <a:spcAft>
                <a:spcPts val="0"/>
              </a:spcAft>
              <a:buClr>
                <a:srgbClr val="4F6128"/>
              </a:buClr>
              <a:buSzPts val="1020"/>
              <a:buFont typeface="Arial"/>
              <a:buChar char="•"/>
            </a:pPr>
            <a:r>
              <a:rPr lang="en-US" sz="1020">
                <a:solidFill>
                  <a:srgbClr val="4F6128"/>
                </a:solidFill>
                <a:latin typeface="Arial"/>
                <a:ea typeface="Arial"/>
                <a:cs typeface="Arial"/>
                <a:sym typeface="Arial"/>
              </a:rPr>
              <a:t>Date of emergence = f(tt, sowing depth) * water stress</a:t>
            </a:r>
            <a:endParaRPr/>
          </a:p>
          <a:p>
            <a:pPr indent="-342900" lvl="0" marL="342900" rtl="0" algn="l">
              <a:lnSpc>
                <a:spcPct val="80000"/>
              </a:lnSpc>
              <a:spcBef>
                <a:spcPts val="0"/>
              </a:spcBef>
              <a:spcAft>
                <a:spcPts val="0"/>
              </a:spcAft>
              <a:buClr>
                <a:srgbClr val="4F6128"/>
              </a:buClr>
              <a:buSzPts val="1020"/>
              <a:buFont typeface="Arial"/>
              <a:buChar char="•"/>
            </a:pPr>
            <a:r>
              <a:rPr lang="en-US" sz="1020">
                <a:solidFill>
                  <a:srgbClr val="4F6128"/>
                </a:solidFill>
                <a:latin typeface="Arial"/>
                <a:ea typeface="Arial"/>
                <a:cs typeface="Arial"/>
                <a:sym typeface="Arial"/>
              </a:rPr>
              <a:t>Date of end of juvenile = fixed</a:t>
            </a:r>
            <a:endParaRPr/>
          </a:p>
          <a:p>
            <a:pPr indent="-342900" lvl="0" marL="342900" rtl="0" algn="l">
              <a:lnSpc>
                <a:spcPct val="80000"/>
              </a:lnSpc>
              <a:spcBef>
                <a:spcPts val="0"/>
              </a:spcBef>
              <a:spcAft>
                <a:spcPts val="0"/>
              </a:spcAft>
              <a:buClr>
                <a:srgbClr val="4F6128"/>
              </a:buClr>
              <a:buSzPts val="1020"/>
              <a:buFont typeface="Arial"/>
              <a:buChar char="•"/>
            </a:pPr>
            <a:r>
              <a:rPr lang="en-US" sz="1020">
                <a:solidFill>
                  <a:srgbClr val="4F6128"/>
                </a:solidFill>
                <a:latin typeface="Arial"/>
                <a:ea typeface="Arial"/>
                <a:cs typeface="Arial"/>
                <a:sym typeface="Arial"/>
              </a:rPr>
              <a:t>Date of floral initiation = f(tt, photoperiod), critical photoperiod = 12.5h</a:t>
            </a:r>
            <a:endParaRPr/>
          </a:p>
          <a:p>
            <a:pPr indent="-342900" lvl="0" marL="342900" rtl="0" algn="l">
              <a:lnSpc>
                <a:spcPct val="80000"/>
              </a:lnSpc>
              <a:spcBef>
                <a:spcPts val="0"/>
              </a:spcBef>
              <a:spcAft>
                <a:spcPts val="0"/>
              </a:spcAft>
              <a:buClr>
                <a:srgbClr val="4F6128"/>
              </a:buClr>
              <a:buSzPts val="1020"/>
              <a:buFont typeface="Arial"/>
              <a:buChar char="•"/>
            </a:pPr>
            <a:r>
              <a:rPr lang="en-US" sz="1020">
                <a:solidFill>
                  <a:srgbClr val="4F6128"/>
                </a:solidFill>
                <a:latin typeface="Arial"/>
                <a:ea typeface="Arial"/>
                <a:cs typeface="Arial"/>
                <a:sym typeface="Arial"/>
              </a:rPr>
              <a:t>Date of flag leaf = f(tt, leaf appearance rate, final leaf number)</a:t>
            </a:r>
            <a:endParaRPr/>
          </a:p>
          <a:p>
            <a:pPr indent="-342900" lvl="0" marL="342900" rtl="0" algn="l">
              <a:lnSpc>
                <a:spcPct val="80000"/>
              </a:lnSpc>
              <a:spcBef>
                <a:spcPts val="0"/>
              </a:spcBef>
              <a:spcAft>
                <a:spcPts val="0"/>
              </a:spcAft>
              <a:buClr>
                <a:srgbClr val="4F6128"/>
              </a:buClr>
              <a:buSzPts val="1020"/>
              <a:buFont typeface="Arial"/>
              <a:buChar char="•"/>
            </a:pPr>
            <a:r>
              <a:rPr lang="en-US" sz="1020">
                <a:solidFill>
                  <a:srgbClr val="4F6128"/>
                </a:solidFill>
                <a:latin typeface="Arial"/>
                <a:ea typeface="Arial"/>
                <a:cs typeface="Arial"/>
                <a:sym typeface="Arial"/>
              </a:rPr>
              <a:t>Date of flowering, grain filling, maturity, … = f(tt)</a:t>
            </a:r>
            <a:endParaRPr/>
          </a:p>
          <a:p>
            <a:pPr indent="0" lvl="0" marL="0" rtl="0" algn="l">
              <a:lnSpc>
                <a:spcPct val="80000"/>
              </a:lnSpc>
              <a:spcBef>
                <a:spcPts val="0"/>
              </a:spcBef>
              <a:spcAft>
                <a:spcPts val="0"/>
              </a:spcAft>
              <a:buNone/>
            </a:pPr>
            <a:r>
              <a:t/>
            </a:r>
            <a:endParaRPr sz="1020"/>
          </a:p>
        </p:txBody>
      </p:sp>
      <p:sp>
        <p:nvSpPr>
          <p:cNvPr id="128" name="Google Shape;128;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3" name="Shape 133"/>
        <p:cNvGrpSpPr/>
        <p:nvPr/>
      </p:nvGrpSpPr>
      <p:grpSpPr>
        <a:xfrm>
          <a:off x="0" y="0"/>
          <a:ext cx="0" cy="0"/>
          <a:chOff x="0" y="0"/>
          <a:chExt cx="0" cy="0"/>
        </a:xfrm>
      </p:grpSpPr>
      <p:sp>
        <p:nvSpPr>
          <p:cNvPr id="134" name="Google Shape;134;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3" marL="1371600" rtl="0" algn="l">
              <a:lnSpc>
                <a:spcPct val="90000"/>
              </a:lnSpc>
              <a:spcBef>
                <a:spcPts val="0"/>
              </a:spcBef>
              <a:spcAft>
                <a:spcPts val="0"/>
              </a:spcAft>
              <a:buNone/>
            </a:pPr>
            <a:r>
              <a:t/>
            </a:r>
            <a:endParaRPr sz="1360">
              <a:solidFill>
                <a:schemeClr val="dk1"/>
              </a:solidFill>
              <a:latin typeface="Arial"/>
              <a:ea typeface="Arial"/>
              <a:cs typeface="Arial"/>
              <a:sym typeface="Arial"/>
            </a:endParaRPr>
          </a:p>
          <a:p>
            <a:pPr indent="-171450" lvl="3" marL="1543050" rtl="0" algn="l">
              <a:lnSpc>
                <a:spcPct val="90000"/>
              </a:lnSpc>
              <a:spcBef>
                <a:spcPts val="0"/>
              </a:spcBef>
              <a:spcAft>
                <a:spcPts val="0"/>
              </a:spcAft>
              <a:buClr>
                <a:schemeClr val="dk1"/>
              </a:buClr>
              <a:buSzPts val="1020"/>
              <a:buFont typeface="Arial"/>
              <a:buChar char="•"/>
            </a:pPr>
            <a:r>
              <a:rPr b="0" i="0" lang="en-US" sz="1020">
                <a:solidFill>
                  <a:schemeClr val="dk1"/>
                </a:solidFill>
                <a:latin typeface="Arial"/>
                <a:ea typeface="Arial"/>
                <a:cs typeface="Arial"/>
                <a:sym typeface="Arial"/>
              </a:rPr>
              <a:t>The total number of leaves is equal to the number in the seed at germination (7) plus the number subsequently initiated at a rate of 21 o Cdays per leaf, until floral initiation is reached</a:t>
            </a:r>
            <a:endParaRPr/>
          </a:p>
          <a:p>
            <a:pPr indent="-106680" lvl="3" marL="1543050" rtl="0" algn="l">
              <a:lnSpc>
                <a:spcPct val="90000"/>
              </a:lnSpc>
              <a:spcBef>
                <a:spcPts val="0"/>
              </a:spcBef>
              <a:spcAft>
                <a:spcPts val="0"/>
              </a:spcAft>
              <a:buClr>
                <a:schemeClr val="dk1"/>
              </a:buClr>
              <a:buSzPts val="1020"/>
              <a:buFont typeface="Arial"/>
              <a:buNone/>
            </a:pPr>
            <a:r>
              <a:t/>
            </a:r>
            <a:endParaRPr b="0" i="0" sz="1020">
              <a:solidFill>
                <a:schemeClr val="dk1"/>
              </a:solidFill>
              <a:latin typeface="Arial"/>
              <a:ea typeface="Arial"/>
              <a:cs typeface="Arial"/>
              <a:sym typeface="Arial"/>
            </a:endParaRPr>
          </a:p>
          <a:p>
            <a:pPr indent="-106680" lvl="3" marL="1543050" rtl="0" algn="l">
              <a:lnSpc>
                <a:spcPct val="90000"/>
              </a:lnSpc>
              <a:spcBef>
                <a:spcPts val="0"/>
              </a:spcBef>
              <a:spcAft>
                <a:spcPts val="0"/>
              </a:spcAft>
              <a:buClr>
                <a:schemeClr val="dk1"/>
              </a:buClr>
              <a:buSzPts val="1020"/>
              <a:buFont typeface="Arial"/>
              <a:buNone/>
            </a:pPr>
            <a:r>
              <a:t/>
            </a:r>
            <a:endParaRPr b="0" i="0" sz="1020">
              <a:solidFill>
                <a:schemeClr val="dk1"/>
              </a:solidFill>
              <a:latin typeface="Arial"/>
              <a:ea typeface="Arial"/>
              <a:cs typeface="Arial"/>
              <a:sym typeface="Arial"/>
            </a:endParaRPr>
          </a:p>
          <a:p>
            <a:pPr indent="-171450" lvl="3" marL="1543050" rtl="0" algn="l">
              <a:lnSpc>
                <a:spcPct val="90000"/>
              </a:lnSpc>
              <a:spcBef>
                <a:spcPts val="0"/>
              </a:spcBef>
              <a:spcAft>
                <a:spcPts val="0"/>
              </a:spcAft>
              <a:buClr>
                <a:schemeClr val="dk1"/>
              </a:buClr>
              <a:buSzPts val="1020"/>
              <a:buFont typeface="Arial"/>
              <a:buChar char="•"/>
            </a:pPr>
            <a:r>
              <a:rPr b="0" i="0" lang="en-US" sz="1020">
                <a:solidFill>
                  <a:schemeClr val="dk1"/>
                </a:solidFill>
                <a:latin typeface="Arial"/>
                <a:ea typeface="Arial"/>
                <a:cs typeface="Arial"/>
                <a:sym typeface="Arial"/>
              </a:rPr>
              <a:t>Potential LAI is a product of leaf number, leaf size, number of plants per m2 and the water stress factor for expansion (see water deficits section below).</a:t>
            </a:r>
            <a:endParaRPr/>
          </a:p>
          <a:p>
            <a:pPr indent="-171450" lvl="3" marL="1543050" rtl="0" algn="l">
              <a:lnSpc>
                <a:spcPct val="90000"/>
              </a:lnSpc>
              <a:spcBef>
                <a:spcPts val="0"/>
              </a:spcBef>
              <a:spcAft>
                <a:spcPts val="0"/>
              </a:spcAft>
              <a:buClr>
                <a:schemeClr val="dk1"/>
              </a:buClr>
              <a:buSzPts val="1020"/>
              <a:buFont typeface="Arial"/>
              <a:buChar char="•"/>
            </a:pPr>
            <a:r>
              <a:rPr b="0" i="0" lang="en-US" sz="1020">
                <a:solidFill>
                  <a:schemeClr val="dk1"/>
                </a:solidFill>
                <a:latin typeface="Arial"/>
                <a:ea typeface="Arial"/>
                <a:cs typeface="Arial"/>
                <a:sym typeface="Arial"/>
              </a:rPr>
              <a:t>An adjustment factor is used to account for the area of currently expanding leaves.</a:t>
            </a:r>
            <a:endParaRPr/>
          </a:p>
          <a:p>
            <a:pPr indent="-171450" lvl="3" marL="1543050" rtl="0" algn="l">
              <a:lnSpc>
                <a:spcPct val="90000"/>
              </a:lnSpc>
              <a:spcBef>
                <a:spcPts val="0"/>
              </a:spcBef>
              <a:spcAft>
                <a:spcPts val="0"/>
              </a:spcAft>
              <a:buClr>
                <a:schemeClr val="dk1"/>
              </a:buClr>
              <a:buSzPts val="1020"/>
              <a:buFont typeface="Arial"/>
              <a:buChar char="•"/>
            </a:pPr>
            <a:r>
              <a:rPr b="0" i="0" lang="en-US" sz="1020">
                <a:solidFill>
                  <a:schemeClr val="dk1"/>
                </a:solidFill>
                <a:latin typeface="Arial"/>
                <a:ea typeface="Arial"/>
                <a:cs typeface="Arial"/>
                <a:sym typeface="Arial"/>
              </a:rPr>
              <a:t>Leaf size is calculated from final leaf number assuming that it follows a bell-shaped distribution with leaf position along the stalk (Keating and Wafula, 1992).</a:t>
            </a:r>
            <a:endParaRPr/>
          </a:p>
          <a:p>
            <a:pPr indent="-171450" lvl="3" marL="1543050" rtl="0" algn="l">
              <a:lnSpc>
                <a:spcPct val="90000"/>
              </a:lnSpc>
              <a:spcBef>
                <a:spcPts val="0"/>
              </a:spcBef>
              <a:spcAft>
                <a:spcPts val="0"/>
              </a:spcAft>
              <a:buClr>
                <a:schemeClr val="dk1"/>
              </a:buClr>
              <a:buSzPts val="1020"/>
              <a:buFont typeface="Arial"/>
              <a:buChar char="•"/>
            </a:pPr>
            <a:r>
              <a:rPr b="0" i="0" lang="en-US" sz="1020">
                <a:solidFill>
                  <a:schemeClr val="dk1"/>
                </a:solidFill>
                <a:latin typeface="Arial"/>
                <a:ea typeface="Arial"/>
                <a:cs typeface="Arial"/>
                <a:sym typeface="Arial"/>
              </a:rPr>
              <a:t>Early in crop development, before floral initiation is reached and hence before final leaf number is known, an estimated date of floral initiation is used to calculate a provisional final leaf number for the purposes of simulating leaf size.</a:t>
            </a:r>
            <a:endParaRPr/>
          </a:p>
          <a:p>
            <a:pPr indent="-106680" lvl="3" marL="1543050" rtl="0" algn="l">
              <a:lnSpc>
                <a:spcPct val="90000"/>
              </a:lnSpc>
              <a:spcBef>
                <a:spcPts val="0"/>
              </a:spcBef>
              <a:spcAft>
                <a:spcPts val="0"/>
              </a:spcAft>
              <a:buClr>
                <a:schemeClr val="dk1"/>
              </a:buClr>
              <a:buSzPts val="1020"/>
              <a:buFont typeface="Arial"/>
              <a:buNone/>
            </a:pPr>
            <a:r>
              <a:t/>
            </a:r>
            <a:endParaRPr b="0" i="0" sz="1020">
              <a:solidFill>
                <a:schemeClr val="dk1"/>
              </a:solidFill>
              <a:latin typeface="Arial"/>
              <a:ea typeface="Arial"/>
              <a:cs typeface="Arial"/>
              <a:sym typeface="Arial"/>
            </a:endParaRPr>
          </a:p>
          <a:p>
            <a:pPr indent="-171450" lvl="3" marL="1543050" rtl="0" algn="l">
              <a:lnSpc>
                <a:spcPct val="90000"/>
              </a:lnSpc>
              <a:spcBef>
                <a:spcPts val="0"/>
              </a:spcBef>
              <a:spcAft>
                <a:spcPts val="0"/>
              </a:spcAft>
              <a:buClr>
                <a:schemeClr val="dk1"/>
              </a:buClr>
              <a:buSzPts val="1020"/>
              <a:buFont typeface="Arial"/>
              <a:buChar char="•"/>
            </a:pPr>
            <a:r>
              <a:rPr b="0" i="0" lang="en-US" sz="1020">
                <a:solidFill>
                  <a:schemeClr val="dk1"/>
                </a:solidFill>
                <a:latin typeface="Arial"/>
                <a:ea typeface="Arial"/>
                <a:cs typeface="Arial"/>
                <a:sym typeface="Arial"/>
              </a:rPr>
              <a:t>Actual LAI is less than the potential LAI if there is not sufficient biomass partitioned to leaf on that day.</a:t>
            </a:r>
            <a:endParaRPr/>
          </a:p>
          <a:p>
            <a:pPr indent="-171450" lvl="3" marL="1543050" rtl="0" algn="l">
              <a:lnSpc>
                <a:spcPct val="90000"/>
              </a:lnSpc>
              <a:spcBef>
                <a:spcPts val="0"/>
              </a:spcBef>
              <a:spcAft>
                <a:spcPts val="0"/>
              </a:spcAft>
              <a:buClr>
                <a:schemeClr val="dk1"/>
              </a:buClr>
              <a:buSzPts val="1020"/>
              <a:buFont typeface="Arial"/>
              <a:buChar char="•"/>
            </a:pPr>
            <a:r>
              <a:rPr b="0" i="0" lang="en-US" sz="1020">
                <a:solidFill>
                  <a:schemeClr val="dk1"/>
                </a:solidFill>
                <a:latin typeface="Arial"/>
                <a:ea typeface="Arial"/>
                <a:cs typeface="Arial"/>
                <a:sym typeface="Arial"/>
              </a:rPr>
              <a:t>Maximum specific leaf area (SLA_MAX) defines the maximum leaf area (m 2 ) that can be expanded per gram of biomass.</a:t>
            </a:r>
            <a:endParaRPr/>
          </a:p>
          <a:p>
            <a:pPr indent="-171450" lvl="3" marL="1543050" rtl="0" algn="l">
              <a:lnSpc>
                <a:spcPct val="90000"/>
              </a:lnSpc>
              <a:spcBef>
                <a:spcPts val="0"/>
              </a:spcBef>
              <a:spcAft>
                <a:spcPts val="0"/>
              </a:spcAft>
              <a:buClr>
                <a:schemeClr val="dk1"/>
              </a:buClr>
              <a:buSzPts val="1020"/>
              <a:buFont typeface="Arial"/>
              <a:buChar char="•"/>
            </a:pPr>
            <a:r>
              <a:rPr b="0" i="0" lang="en-US" sz="1020">
                <a:solidFill>
                  <a:schemeClr val="dk1"/>
                </a:solidFill>
                <a:latin typeface="Arial"/>
                <a:ea typeface="Arial"/>
                <a:cs typeface="Arial"/>
                <a:sym typeface="Arial"/>
              </a:rPr>
              <a:t>SLA_MAX declines with increasing LAI i.e. smaller, younger crops have larger thinner leaves.</a:t>
            </a:r>
            <a:endParaRPr/>
          </a:p>
          <a:p>
            <a:pPr indent="-171450" lvl="3" marL="1543050" marR="0" rtl="0" algn="l">
              <a:lnSpc>
                <a:spcPct val="90000"/>
              </a:lnSpc>
              <a:spcBef>
                <a:spcPts val="0"/>
              </a:spcBef>
              <a:spcAft>
                <a:spcPts val="0"/>
              </a:spcAft>
              <a:buClr>
                <a:srgbClr val="4F6128"/>
              </a:buClr>
              <a:buSzPts val="1360"/>
              <a:buFont typeface="Arial"/>
              <a:buChar char="•"/>
            </a:pPr>
            <a:r>
              <a:rPr lang="en-US" sz="1360">
                <a:solidFill>
                  <a:srgbClr val="4F6128"/>
                </a:solidFill>
                <a:latin typeface="Arial"/>
                <a:ea typeface="Arial"/>
                <a:cs typeface="Arial"/>
                <a:sym typeface="Arial"/>
              </a:rPr>
              <a:t>SLA_MAX = maximum leaf area (m</a:t>
            </a:r>
            <a:r>
              <a:rPr baseline="30000" lang="en-US" sz="1360">
                <a:solidFill>
                  <a:srgbClr val="4F6128"/>
                </a:solidFill>
                <a:latin typeface="Arial"/>
                <a:ea typeface="Arial"/>
                <a:cs typeface="Arial"/>
                <a:sym typeface="Arial"/>
              </a:rPr>
              <a:t>2</a:t>
            </a:r>
            <a:r>
              <a:rPr lang="en-US" sz="1360">
                <a:solidFill>
                  <a:srgbClr val="4F6128"/>
                </a:solidFill>
                <a:latin typeface="Arial"/>
                <a:ea typeface="Arial"/>
                <a:cs typeface="Arial"/>
                <a:sym typeface="Arial"/>
              </a:rPr>
              <a:t>) that can be expanded per gram of biomass</a:t>
            </a:r>
            <a:endParaRPr/>
          </a:p>
          <a:p>
            <a:pPr indent="-85089" lvl="3" marL="1543050" rtl="0" algn="l">
              <a:lnSpc>
                <a:spcPct val="90000"/>
              </a:lnSpc>
              <a:spcBef>
                <a:spcPts val="0"/>
              </a:spcBef>
              <a:spcAft>
                <a:spcPts val="0"/>
              </a:spcAft>
              <a:buClr>
                <a:schemeClr val="dk1"/>
              </a:buClr>
              <a:buSzPts val="1360"/>
              <a:buFont typeface="Arial"/>
              <a:buNone/>
            </a:pPr>
            <a:r>
              <a:t/>
            </a:r>
            <a:endParaRPr sz="1360">
              <a:solidFill>
                <a:schemeClr val="dk1"/>
              </a:solidFill>
              <a:latin typeface="Arial"/>
              <a:ea typeface="Arial"/>
              <a:cs typeface="Arial"/>
              <a:sym typeface="Arial"/>
            </a:endParaRPr>
          </a:p>
        </p:txBody>
      </p:sp>
      <p:sp>
        <p:nvSpPr>
          <p:cNvPr id="136" name="Google Shape;136;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2" name="Shape 142"/>
        <p:cNvGrpSpPr/>
        <p:nvPr/>
      </p:nvGrpSpPr>
      <p:grpSpPr>
        <a:xfrm>
          <a:off x="0" y="0"/>
          <a:ext cx="0" cy="0"/>
          <a:chOff x="0" y="0"/>
          <a:chExt cx="0" cy="0"/>
        </a:xfrm>
      </p:grpSpPr>
      <p:sp>
        <p:nvSpPr>
          <p:cNvPr id="143" name="Google Shape;143;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 name="Google Shape;144;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020"/>
              <a:buFont typeface="Arial"/>
              <a:buNone/>
            </a:pPr>
            <a:r>
              <a:rPr lang="en-US" sz="1020">
                <a:solidFill>
                  <a:schemeClr val="dk1"/>
                </a:solidFill>
                <a:latin typeface="Arial"/>
                <a:ea typeface="Arial"/>
                <a:cs typeface="Arial"/>
                <a:sym typeface="Arial"/>
              </a:rPr>
              <a:t> </a:t>
            </a:r>
            <a:endParaRPr sz="1020"/>
          </a:p>
        </p:txBody>
      </p:sp>
      <p:sp>
        <p:nvSpPr>
          <p:cNvPr id="145" name="Google Shape;145;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Google Shape;159;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Google Shape;167;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Google Shape;173;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2" name="Shape 182"/>
        <p:cNvGrpSpPr/>
        <p:nvPr/>
      </p:nvGrpSpPr>
      <p:grpSpPr>
        <a:xfrm>
          <a:off x="0" y="0"/>
          <a:ext cx="0" cy="0"/>
          <a:chOff x="0" y="0"/>
          <a:chExt cx="0" cy="0"/>
        </a:xfrm>
      </p:grpSpPr>
      <p:sp>
        <p:nvSpPr>
          <p:cNvPr id="183" name="Google Shape;183;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8" name="Shape 188"/>
        <p:cNvGrpSpPr/>
        <p:nvPr/>
      </p:nvGrpSpPr>
      <p:grpSpPr>
        <a:xfrm>
          <a:off x="0" y="0"/>
          <a:ext cx="0" cy="0"/>
          <a:chOff x="0" y="0"/>
          <a:chExt cx="0" cy="0"/>
        </a:xfrm>
      </p:grpSpPr>
      <p:sp>
        <p:nvSpPr>
          <p:cNvPr id="189" name="Google Shape;189;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4" name="Shape 194"/>
        <p:cNvGrpSpPr/>
        <p:nvPr/>
      </p:nvGrpSpPr>
      <p:grpSpPr>
        <a:xfrm>
          <a:off x="0" y="0"/>
          <a:ext cx="0" cy="0"/>
          <a:chOff x="0" y="0"/>
          <a:chExt cx="0" cy="0"/>
        </a:xfrm>
      </p:grpSpPr>
      <p:sp>
        <p:nvSpPr>
          <p:cNvPr id="195" name="Google Shape;195;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0" name="Shape 200"/>
        <p:cNvGrpSpPr/>
        <p:nvPr/>
      </p:nvGrpSpPr>
      <p:grpSpPr>
        <a:xfrm>
          <a:off x="0" y="0"/>
          <a:ext cx="0" cy="0"/>
          <a:chOff x="0" y="0"/>
          <a:chExt cx="0" cy="0"/>
        </a:xfrm>
      </p:grpSpPr>
      <p:sp>
        <p:nvSpPr>
          <p:cNvPr id="201" name="Google Shape;201;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6" name="Shape 206"/>
        <p:cNvGrpSpPr/>
        <p:nvPr/>
      </p:nvGrpSpPr>
      <p:grpSpPr>
        <a:xfrm>
          <a:off x="0" y="0"/>
          <a:ext cx="0" cy="0"/>
          <a:chOff x="0" y="0"/>
          <a:chExt cx="0" cy="0"/>
        </a:xfrm>
      </p:grpSpPr>
      <p:sp>
        <p:nvSpPr>
          <p:cNvPr id="207" name="Google Shape;207;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 name="Google Shape;208;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2" name="Shape 212"/>
        <p:cNvGrpSpPr/>
        <p:nvPr/>
      </p:nvGrpSpPr>
      <p:grpSpPr>
        <a:xfrm>
          <a:off x="0" y="0"/>
          <a:ext cx="0" cy="0"/>
          <a:chOff x="0" y="0"/>
          <a:chExt cx="0" cy="0"/>
        </a:xfrm>
      </p:grpSpPr>
      <p:sp>
        <p:nvSpPr>
          <p:cNvPr id="213" name="Google Shape;213;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8" name="Shape 218"/>
        <p:cNvGrpSpPr/>
        <p:nvPr/>
      </p:nvGrpSpPr>
      <p:grpSpPr>
        <a:xfrm>
          <a:off x="0" y="0"/>
          <a:ext cx="0" cy="0"/>
          <a:chOff x="0" y="0"/>
          <a:chExt cx="0" cy="0"/>
        </a:xfrm>
      </p:grpSpPr>
      <p:sp>
        <p:nvSpPr>
          <p:cNvPr id="219" name="Google Shape;219;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0" name="Google Shape;220;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5" name="Shape 225"/>
        <p:cNvGrpSpPr/>
        <p:nvPr/>
      </p:nvGrpSpPr>
      <p:grpSpPr>
        <a:xfrm>
          <a:off x="0" y="0"/>
          <a:ext cx="0" cy="0"/>
          <a:chOff x="0" y="0"/>
          <a:chExt cx="0" cy="0"/>
        </a:xfrm>
      </p:grpSpPr>
      <p:sp>
        <p:nvSpPr>
          <p:cNvPr id="226" name="Google Shape;226;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1" name="Shape 231"/>
        <p:cNvGrpSpPr/>
        <p:nvPr/>
      </p:nvGrpSpPr>
      <p:grpSpPr>
        <a:xfrm>
          <a:off x="0" y="0"/>
          <a:ext cx="0" cy="0"/>
          <a:chOff x="0" y="0"/>
          <a:chExt cx="0" cy="0"/>
        </a:xfrm>
      </p:grpSpPr>
      <p:sp>
        <p:nvSpPr>
          <p:cNvPr id="232" name="Google Shape;232;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0" name="Shape 240"/>
        <p:cNvGrpSpPr/>
        <p:nvPr/>
      </p:nvGrpSpPr>
      <p:grpSpPr>
        <a:xfrm>
          <a:off x="0" y="0"/>
          <a:ext cx="0" cy="0"/>
          <a:chOff x="0" y="0"/>
          <a:chExt cx="0" cy="0"/>
        </a:xfrm>
      </p:grpSpPr>
      <p:sp>
        <p:nvSpPr>
          <p:cNvPr id="241" name="Google Shape;241;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8.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6.png"/><Relationship Id="rId7"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p:cSld name="Title Slide">
    <p:bg>
      <p:bgPr>
        <a:solidFill>
          <a:schemeClr val="dk1"/>
        </a:solidFill>
      </p:bgPr>
    </p:bg>
    <p:spTree>
      <p:nvGrpSpPr>
        <p:cNvPr id="18" name="Shape 18"/>
        <p:cNvGrpSpPr/>
        <p:nvPr/>
      </p:nvGrpSpPr>
      <p:grpSpPr>
        <a:xfrm>
          <a:off x="0" y="0"/>
          <a:ext cx="0" cy="0"/>
          <a:chOff x="0" y="0"/>
          <a:chExt cx="0" cy="0"/>
        </a:xfrm>
      </p:grpSpPr>
      <p:sp>
        <p:nvSpPr>
          <p:cNvPr id="19" name="Google Shape;19;p2"/>
          <p:cNvSpPr txBox="1"/>
          <p:nvPr>
            <p:ph type="title"/>
          </p:nvPr>
        </p:nvSpPr>
        <p:spPr>
          <a:xfrm>
            <a:off x="722313" y="3505200"/>
            <a:ext cx="7772400" cy="1524000"/>
          </a:xfrm>
          <a:prstGeom prst="rect">
            <a:avLst/>
          </a:prstGeom>
          <a:noFill/>
          <a:ln>
            <a:noFill/>
          </a:ln>
        </p:spPr>
        <p:txBody>
          <a:bodyPr anchorCtr="0" anchor="t" bIns="0" lIns="0" spcFirstLastPara="1" rIns="0" wrap="square" tIns="0"/>
          <a:lstStyle>
            <a:lvl1pPr lvl="0" algn="l">
              <a:lnSpc>
                <a:spcPct val="75000"/>
              </a:lnSpc>
              <a:spcBef>
                <a:spcPts val="0"/>
              </a:spcBef>
              <a:spcAft>
                <a:spcPts val="0"/>
              </a:spcAft>
              <a:buSzPts val="1400"/>
              <a:buNone/>
              <a:defRPr b="1" sz="5500"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 type="body"/>
          </p:nvPr>
        </p:nvSpPr>
        <p:spPr>
          <a:xfrm>
            <a:off x="722313" y="2667000"/>
            <a:ext cx="7772400" cy="762000"/>
          </a:xfrm>
          <a:prstGeom prst="rect">
            <a:avLst/>
          </a:prstGeom>
          <a:noFill/>
          <a:ln>
            <a:noFill/>
          </a:ln>
        </p:spPr>
        <p:txBody>
          <a:bodyPr anchorCtr="0" anchor="b" bIns="0" lIns="0" spcFirstLastPara="1" rIns="0" wrap="square" tIns="0"/>
          <a:lstStyle>
            <a:lvl1pPr indent="-228600" lvl="0" marL="457200" algn="l">
              <a:lnSpc>
                <a:spcPct val="80000"/>
              </a:lnSpc>
              <a:spcBef>
                <a:spcPts val="1800"/>
              </a:spcBef>
              <a:spcAft>
                <a:spcPts val="0"/>
              </a:spcAft>
              <a:buSzPts val="2080"/>
              <a:buNone/>
              <a:defRPr b="1" sz="2600" cap="none">
                <a:solidFill>
                  <a:schemeClr val="lt2"/>
                </a:solidFill>
                <a:latin typeface="Arial"/>
                <a:ea typeface="Arial"/>
                <a:cs typeface="Arial"/>
                <a:sym typeface="Arial"/>
              </a:defRPr>
            </a:lvl1pPr>
            <a:lvl2pPr indent="-228600" lvl="1" marL="914400" algn="l">
              <a:lnSpc>
                <a:spcPct val="90000"/>
              </a:lnSpc>
              <a:spcBef>
                <a:spcPts val="1800"/>
              </a:spcBef>
              <a:spcAft>
                <a:spcPts val="0"/>
              </a:spcAft>
              <a:buSzPts val="1440"/>
              <a:buNone/>
              <a:defRPr sz="1800"/>
            </a:lvl2pPr>
            <a:lvl3pPr indent="-228600" lvl="2" marL="1371600" algn="l">
              <a:lnSpc>
                <a:spcPct val="90000"/>
              </a:lnSpc>
              <a:spcBef>
                <a:spcPts val="1800"/>
              </a:spcBef>
              <a:spcAft>
                <a:spcPts val="0"/>
              </a:spcAft>
              <a:buSzPts val="1280"/>
              <a:buNone/>
              <a:defRPr sz="1600"/>
            </a:lvl3pPr>
            <a:lvl4pPr indent="-228600" lvl="3" marL="1828800" algn="l">
              <a:lnSpc>
                <a:spcPct val="90000"/>
              </a:lnSpc>
              <a:spcBef>
                <a:spcPts val="1800"/>
              </a:spcBef>
              <a:spcAft>
                <a:spcPts val="0"/>
              </a:spcAft>
              <a:buSzPts val="1120"/>
              <a:buNone/>
              <a:defRPr sz="1400"/>
            </a:lvl4pPr>
            <a:lvl5pPr indent="-228600" lvl="4" marL="2286000" algn="l">
              <a:lnSpc>
                <a:spcPct val="90000"/>
              </a:lnSpc>
              <a:spcBef>
                <a:spcPts val="1800"/>
              </a:spcBef>
              <a:spcAft>
                <a:spcPts val="0"/>
              </a:spcAft>
              <a:buSzPts val="1120"/>
              <a:buNone/>
              <a:defRPr sz="1400"/>
            </a:lvl5pPr>
            <a:lvl6pPr indent="-228600" lvl="5" marL="2743200" algn="l">
              <a:spcBef>
                <a:spcPts val="280"/>
              </a:spcBef>
              <a:spcAft>
                <a:spcPts val="0"/>
              </a:spcAft>
              <a:buSzPts val="1120"/>
              <a:buNone/>
              <a:defRPr sz="1400"/>
            </a:lvl6pPr>
            <a:lvl7pPr indent="-228600" lvl="6" marL="3200400" algn="l">
              <a:spcBef>
                <a:spcPts val="280"/>
              </a:spcBef>
              <a:spcAft>
                <a:spcPts val="0"/>
              </a:spcAft>
              <a:buSzPts val="1120"/>
              <a:buNone/>
              <a:defRPr sz="1400"/>
            </a:lvl7pPr>
            <a:lvl8pPr indent="-228600" lvl="7" marL="3657600" algn="l">
              <a:spcBef>
                <a:spcPts val="280"/>
              </a:spcBef>
              <a:spcAft>
                <a:spcPts val="0"/>
              </a:spcAft>
              <a:buSzPts val="1120"/>
              <a:buNone/>
              <a:defRPr sz="1400"/>
            </a:lvl8pPr>
            <a:lvl9pPr indent="-228600" lvl="8" marL="4114800" algn="l">
              <a:spcBef>
                <a:spcPts val="280"/>
              </a:spcBef>
              <a:spcAft>
                <a:spcPts val="0"/>
              </a:spcAft>
              <a:buSzPts val="1120"/>
              <a:buNone/>
              <a:defRPr sz="1400"/>
            </a:lvl9pPr>
          </a:lstStyle>
          <a:p/>
        </p:txBody>
      </p:sp>
      <p:grpSp>
        <p:nvGrpSpPr>
          <p:cNvPr id="21" name="Google Shape;21;p2"/>
          <p:cNvGrpSpPr/>
          <p:nvPr/>
        </p:nvGrpSpPr>
        <p:grpSpPr>
          <a:xfrm>
            <a:off x="914400" y="990600"/>
            <a:ext cx="7391400" cy="1316530"/>
            <a:chOff x="609600" y="1110632"/>
            <a:chExt cx="6550389" cy="1166732"/>
          </a:xfrm>
        </p:grpSpPr>
        <p:pic>
          <p:nvPicPr>
            <p:cNvPr descr="AgIcon_ConfronterWorldHunger_AgainstRed.png" id="22" name="Google Shape;22;p2"/>
            <p:cNvPicPr preferRelativeResize="0"/>
            <p:nvPr/>
          </p:nvPicPr>
          <p:blipFill rotWithShape="1">
            <a:blip r:embed="rId2">
              <a:alphaModFix/>
            </a:blip>
            <a:srcRect b="0" l="0" r="0" t="0"/>
            <a:stretch/>
          </p:blipFill>
          <p:spPr>
            <a:xfrm>
              <a:off x="3048000" y="1210311"/>
              <a:ext cx="707964" cy="966718"/>
            </a:xfrm>
            <a:prstGeom prst="rect">
              <a:avLst/>
            </a:prstGeom>
            <a:noFill/>
            <a:ln>
              <a:noFill/>
            </a:ln>
          </p:spPr>
        </p:pic>
        <p:pic>
          <p:nvPicPr>
            <p:cNvPr descr="AgIcon_DesignerSustainableSystems_AgainstRed.png" id="23" name="Google Shape;23;p2"/>
            <p:cNvPicPr preferRelativeResize="0"/>
            <p:nvPr/>
          </p:nvPicPr>
          <p:blipFill rotWithShape="1">
            <a:blip r:embed="rId3">
              <a:alphaModFix/>
            </a:blip>
            <a:srcRect b="0" l="0" r="0" t="0"/>
            <a:stretch/>
          </p:blipFill>
          <p:spPr>
            <a:xfrm>
              <a:off x="6400800" y="1247307"/>
              <a:ext cx="759189" cy="805161"/>
            </a:xfrm>
            <a:prstGeom prst="rect">
              <a:avLst/>
            </a:prstGeom>
            <a:noFill/>
            <a:ln>
              <a:noFill/>
            </a:ln>
          </p:spPr>
        </p:pic>
        <p:pic>
          <p:nvPicPr>
            <p:cNvPr descr="AgIcon_DeveloperBioEnergy_AgainstRed.png" id="24" name="Google Shape;24;p2"/>
            <p:cNvPicPr preferRelativeResize="0"/>
            <p:nvPr/>
          </p:nvPicPr>
          <p:blipFill rotWithShape="1">
            <a:blip r:embed="rId4">
              <a:alphaModFix/>
            </a:blip>
            <a:srcRect b="0" l="0" r="0" t="0"/>
            <a:stretch/>
          </p:blipFill>
          <p:spPr>
            <a:xfrm>
              <a:off x="4191000" y="1110632"/>
              <a:ext cx="683008" cy="1063916"/>
            </a:xfrm>
            <a:prstGeom prst="rect">
              <a:avLst/>
            </a:prstGeom>
            <a:noFill/>
            <a:ln>
              <a:noFill/>
            </a:ln>
          </p:spPr>
        </p:pic>
        <p:pic>
          <p:nvPicPr>
            <p:cNvPr descr="AgIcon_DiscovererGeneticDiversity_AgainstRed.png" id="25" name="Google Shape;25;p2"/>
            <p:cNvPicPr preferRelativeResize="0"/>
            <p:nvPr/>
          </p:nvPicPr>
          <p:blipFill rotWithShape="1">
            <a:blip r:embed="rId5">
              <a:alphaModFix/>
            </a:blip>
            <a:srcRect b="0" l="0" r="0" t="0"/>
            <a:stretch/>
          </p:blipFill>
          <p:spPr>
            <a:xfrm>
              <a:off x="5334000" y="1197833"/>
              <a:ext cx="509629" cy="991675"/>
            </a:xfrm>
            <a:prstGeom prst="rect">
              <a:avLst/>
            </a:prstGeom>
            <a:noFill/>
            <a:ln>
              <a:noFill/>
            </a:ln>
          </p:spPr>
        </p:pic>
        <p:pic>
          <p:nvPicPr>
            <p:cNvPr descr="AgIcon_ExplorerPlantLife_AgainstRed.png" id="26" name="Google Shape;26;p2"/>
            <p:cNvPicPr preferRelativeResize="0"/>
            <p:nvPr/>
          </p:nvPicPr>
          <p:blipFill rotWithShape="1">
            <a:blip r:embed="rId6">
              <a:alphaModFix/>
            </a:blip>
            <a:srcRect b="0" l="0" r="0" t="0"/>
            <a:stretch/>
          </p:blipFill>
          <p:spPr>
            <a:xfrm>
              <a:off x="1905000" y="1212135"/>
              <a:ext cx="680381" cy="1065229"/>
            </a:xfrm>
            <a:prstGeom prst="rect">
              <a:avLst/>
            </a:prstGeom>
            <a:noFill/>
            <a:ln>
              <a:noFill/>
            </a:ln>
          </p:spPr>
        </p:pic>
        <p:pic>
          <p:nvPicPr>
            <p:cNvPr descr="AgIcon_KeeperOfLand_AgainstRed.png" id="27" name="Google Shape;27;p2"/>
            <p:cNvPicPr preferRelativeResize="0"/>
            <p:nvPr/>
          </p:nvPicPr>
          <p:blipFill rotWithShape="1">
            <a:blip r:embed="rId7">
              <a:alphaModFix/>
            </a:blip>
            <a:srcRect b="0" l="0" r="0" t="0"/>
            <a:stretch/>
          </p:blipFill>
          <p:spPr>
            <a:xfrm>
              <a:off x="609600" y="1232712"/>
              <a:ext cx="870834" cy="1002182"/>
            </a:xfrm>
            <a:prstGeom prst="rect">
              <a:avLst/>
            </a:prstGeom>
            <a:noFill/>
            <a:ln>
              <a:noFill/>
            </a:ln>
          </p:spPr>
        </p:pic>
        <p:cxnSp>
          <p:nvCxnSpPr>
            <p:cNvPr id="28" name="Google Shape;28;p2"/>
            <p:cNvCxnSpPr/>
            <p:nvPr/>
          </p:nvCxnSpPr>
          <p:spPr>
            <a:xfrm>
              <a:off x="1676400" y="1447800"/>
              <a:ext cx="0" cy="533400"/>
            </a:xfrm>
            <a:prstGeom prst="straightConnector1">
              <a:avLst/>
            </a:prstGeom>
            <a:solidFill>
              <a:schemeClr val="accent1"/>
            </a:solidFill>
            <a:ln cap="flat" cmpd="sng" w="12700">
              <a:solidFill>
                <a:schemeClr val="lt1"/>
              </a:solidFill>
              <a:prstDash val="dash"/>
              <a:round/>
              <a:headEnd len="sm" w="sm" type="none"/>
              <a:tailEnd len="sm" w="sm" type="none"/>
            </a:ln>
          </p:spPr>
        </p:cxnSp>
        <p:cxnSp>
          <p:nvCxnSpPr>
            <p:cNvPr id="29" name="Google Shape;29;p2"/>
            <p:cNvCxnSpPr/>
            <p:nvPr/>
          </p:nvCxnSpPr>
          <p:spPr>
            <a:xfrm>
              <a:off x="2819400" y="1447800"/>
              <a:ext cx="0" cy="533400"/>
            </a:xfrm>
            <a:prstGeom prst="straightConnector1">
              <a:avLst/>
            </a:prstGeom>
            <a:solidFill>
              <a:schemeClr val="accent1"/>
            </a:solidFill>
            <a:ln cap="flat" cmpd="sng" w="12700">
              <a:solidFill>
                <a:schemeClr val="lt1"/>
              </a:solidFill>
              <a:prstDash val="dash"/>
              <a:round/>
              <a:headEnd len="sm" w="sm" type="none"/>
              <a:tailEnd len="sm" w="sm" type="none"/>
            </a:ln>
          </p:spPr>
        </p:cxnSp>
        <p:cxnSp>
          <p:nvCxnSpPr>
            <p:cNvPr id="30" name="Google Shape;30;p2"/>
            <p:cNvCxnSpPr/>
            <p:nvPr/>
          </p:nvCxnSpPr>
          <p:spPr>
            <a:xfrm>
              <a:off x="3962400" y="1447800"/>
              <a:ext cx="0" cy="533400"/>
            </a:xfrm>
            <a:prstGeom prst="straightConnector1">
              <a:avLst/>
            </a:prstGeom>
            <a:solidFill>
              <a:schemeClr val="accent1"/>
            </a:solidFill>
            <a:ln cap="flat" cmpd="sng" w="12700">
              <a:solidFill>
                <a:schemeClr val="lt1"/>
              </a:solidFill>
              <a:prstDash val="dash"/>
              <a:round/>
              <a:headEnd len="sm" w="sm" type="none"/>
              <a:tailEnd len="sm" w="sm" type="none"/>
            </a:ln>
          </p:spPr>
        </p:cxnSp>
        <p:cxnSp>
          <p:nvCxnSpPr>
            <p:cNvPr id="31" name="Google Shape;31;p2"/>
            <p:cNvCxnSpPr/>
            <p:nvPr/>
          </p:nvCxnSpPr>
          <p:spPr>
            <a:xfrm>
              <a:off x="5105400" y="1447800"/>
              <a:ext cx="0" cy="533400"/>
            </a:xfrm>
            <a:prstGeom prst="straightConnector1">
              <a:avLst/>
            </a:prstGeom>
            <a:solidFill>
              <a:schemeClr val="accent1"/>
            </a:solidFill>
            <a:ln cap="flat" cmpd="sng" w="12700">
              <a:solidFill>
                <a:schemeClr val="lt1"/>
              </a:solidFill>
              <a:prstDash val="dash"/>
              <a:round/>
              <a:headEnd len="sm" w="sm" type="none"/>
              <a:tailEnd len="sm" w="sm" type="none"/>
            </a:ln>
          </p:spPr>
        </p:cxnSp>
        <p:cxnSp>
          <p:nvCxnSpPr>
            <p:cNvPr id="32" name="Google Shape;32;p2"/>
            <p:cNvCxnSpPr/>
            <p:nvPr/>
          </p:nvCxnSpPr>
          <p:spPr>
            <a:xfrm>
              <a:off x="6096000" y="1447800"/>
              <a:ext cx="0" cy="533400"/>
            </a:xfrm>
            <a:prstGeom prst="straightConnector1">
              <a:avLst/>
            </a:prstGeom>
            <a:solidFill>
              <a:schemeClr val="accent1"/>
            </a:solidFill>
            <a:ln cap="flat" cmpd="sng" w="12700">
              <a:solidFill>
                <a:schemeClr val="lt1"/>
              </a:solidFill>
              <a:prstDash val="dash"/>
              <a:round/>
              <a:headEnd len="sm" w="sm" type="none"/>
              <a:tailEnd len="sm" w="sm" type="none"/>
            </a:ln>
          </p:spPr>
        </p:cxn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Impact Text">
  <p:cSld name="Big Impact Text">
    <p:bg>
      <p:bgPr>
        <a:solidFill>
          <a:schemeClr val="dk1"/>
        </a:solidFill>
      </p:bgPr>
    </p:bg>
    <p:spTree>
      <p:nvGrpSpPr>
        <p:cNvPr id="33" name="Shape 33"/>
        <p:cNvGrpSpPr/>
        <p:nvPr/>
      </p:nvGrpSpPr>
      <p:grpSpPr>
        <a:xfrm>
          <a:off x="0" y="0"/>
          <a:ext cx="0" cy="0"/>
          <a:chOff x="0" y="0"/>
          <a:chExt cx="0" cy="0"/>
        </a:xfrm>
      </p:grpSpPr>
      <p:sp>
        <p:nvSpPr>
          <p:cNvPr id="34" name="Google Shape;34;p3"/>
          <p:cNvSpPr txBox="1"/>
          <p:nvPr>
            <p:ph idx="1" type="body"/>
          </p:nvPr>
        </p:nvSpPr>
        <p:spPr>
          <a:xfrm>
            <a:off x="609600" y="685800"/>
            <a:ext cx="7924800" cy="4724400"/>
          </a:xfrm>
          <a:prstGeom prst="rect">
            <a:avLst/>
          </a:prstGeom>
          <a:noFill/>
          <a:ln>
            <a:noFill/>
          </a:ln>
        </p:spPr>
        <p:txBody>
          <a:bodyPr anchorCtr="0" anchor="ctr" bIns="0" lIns="0" spcFirstLastPara="1" rIns="0" wrap="square" tIns="0"/>
          <a:lstStyle>
            <a:lvl1pPr indent="-228600" lvl="0" marL="457200" algn="l">
              <a:lnSpc>
                <a:spcPct val="80000"/>
              </a:lnSpc>
              <a:spcBef>
                <a:spcPts val="1800"/>
              </a:spcBef>
              <a:spcAft>
                <a:spcPts val="0"/>
              </a:spcAft>
              <a:buSzPts val="3200"/>
              <a:buNone/>
              <a:defRPr b="1" sz="4000" cap="none">
                <a:solidFill>
                  <a:srgbClr val="FFFFFF"/>
                </a:solidFill>
                <a:latin typeface="Arial"/>
                <a:ea typeface="Arial"/>
                <a:cs typeface="Arial"/>
                <a:sym typeface="Arial"/>
              </a:defRPr>
            </a:lvl1pPr>
            <a:lvl2pPr indent="-309880" lvl="1" marL="914400" algn="l">
              <a:lnSpc>
                <a:spcPct val="90000"/>
              </a:lnSpc>
              <a:spcBef>
                <a:spcPts val="1800"/>
              </a:spcBef>
              <a:spcAft>
                <a:spcPts val="0"/>
              </a:spcAft>
              <a:buClr>
                <a:srgbClr val="FFFFFF"/>
              </a:buClr>
              <a:buSzPts val="1280"/>
              <a:buFont typeface="Merriweather Sans"/>
              <a:buChar char="—"/>
              <a:defRPr b="1" i="1">
                <a:solidFill>
                  <a:srgbClr val="FFFFFF"/>
                </a:solidFill>
                <a:latin typeface="Arial"/>
                <a:ea typeface="Arial"/>
                <a:cs typeface="Arial"/>
                <a:sym typeface="Arial"/>
              </a:defRPr>
            </a:lvl2pPr>
            <a:lvl3pPr indent="-320039" lvl="2" marL="1371600" algn="l">
              <a:lnSpc>
                <a:spcPct val="90000"/>
              </a:lnSpc>
              <a:spcBef>
                <a:spcPts val="1800"/>
              </a:spcBef>
              <a:spcAft>
                <a:spcPts val="0"/>
              </a:spcAft>
              <a:buSzPts val="1440"/>
              <a:buChar char="–"/>
              <a:defRPr/>
            </a:lvl3pPr>
            <a:lvl4pPr indent="-320039" lvl="3" marL="1828800" algn="l">
              <a:lnSpc>
                <a:spcPct val="90000"/>
              </a:lnSpc>
              <a:spcBef>
                <a:spcPts val="1800"/>
              </a:spcBef>
              <a:spcAft>
                <a:spcPts val="0"/>
              </a:spcAft>
              <a:buSzPts val="1440"/>
              <a:buChar char="–"/>
              <a:defRPr/>
            </a:lvl4pPr>
            <a:lvl5pPr indent="-320039" lvl="4" marL="2286000" algn="l">
              <a:lnSpc>
                <a:spcPct val="90000"/>
              </a:lnSpc>
              <a:spcBef>
                <a:spcPts val="1800"/>
              </a:spcBef>
              <a:spcAft>
                <a:spcPts val="0"/>
              </a:spcAft>
              <a:buSzPts val="1440"/>
              <a:buChar char="–"/>
              <a:defRPr/>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20040" lvl="7" marL="3657600" algn="l">
              <a:spcBef>
                <a:spcPts val="360"/>
              </a:spcBef>
              <a:spcAft>
                <a:spcPts val="0"/>
              </a:spcAft>
              <a:buSzPts val="1440"/>
              <a:buChar char="•"/>
              <a:defRPr/>
            </a:lvl8pPr>
            <a:lvl9pPr indent="-320040" lvl="8" marL="4114800" algn="l">
              <a:spcBef>
                <a:spcPts val="360"/>
              </a:spcBef>
              <a:spcAft>
                <a:spcPts val="0"/>
              </a:spcAft>
              <a:buSzPts val="144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p:cSld name="Two Content">
    <p:spTree>
      <p:nvGrpSpPr>
        <p:cNvPr id="35" name="Shape 35"/>
        <p:cNvGrpSpPr/>
        <p:nvPr/>
      </p:nvGrpSpPr>
      <p:grpSpPr>
        <a:xfrm>
          <a:off x="0" y="0"/>
          <a:ext cx="0" cy="0"/>
          <a:chOff x="0" y="0"/>
          <a:chExt cx="0" cy="0"/>
        </a:xfrm>
      </p:grpSpPr>
      <p:sp>
        <p:nvSpPr>
          <p:cNvPr id="36" name="Google Shape;36;p4"/>
          <p:cNvSpPr txBox="1"/>
          <p:nvPr>
            <p:ph idx="1" type="body"/>
          </p:nvPr>
        </p:nvSpPr>
        <p:spPr>
          <a:xfrm>
            <a:off x="457200" y="1447800"/>
            <a:ext cx="3962400" cy="4038600"/>
          </a:xfrm>
          <a:prstGeom prst="rect">
            <a:avLst/>
          </a:prstGeom>
          <a:noFill/>
          <a:ln>
            <a:noFill/>
          </a:ln>
        </p:spPr>
        <p:txBody>
          <a:bodyPr anchorCtr="0" anchor="t" bIns="0" lIns="0" spcFirstLastPara="1" rIns="0" wrap="square" tIns="0"/>
          <a:lstStyle>
            <a:lvl1pPr indent="-330200" lvl="0" marL="457200" algn="l">
              <a:lnSpc>
                <a:spcPct val="90000"/>
              </a:lnSpc>
              <a:spcBef>
                <a:spcPts val="1800"/>
              </a:spcBef>
              <a:spcAft>
                <a:spcPts val="0"/>
              </a:spcAft>
              <a:buSzPts val="1600"/>
              <a:buChar char="•"/>
              <a:defRPr sz="2000"/>
            </a:lvl1pPr>
            <a:lvl2pPr indent="-309880" lvl="1" marL="914400" algn="l">
              <a:lnSpc>
                <a:spcPct val="90000"/>
              </a:lnSpc>
              <a:spcBef>
                <a:spcPts val="1800"/>
              </a:spcBef>
              <a:spcAft>
                <a:spcPts val="0"/>
              </a:spcAft>
              <a:buSzPts val="1280"/>
              <a:buChar char="•"/>
              <a:defRPr sz="1600"/>
            </a:lvl2pPr>
            <a:lvl3pPr indent="-309880" lvl="2" marL="1371600" algn="l">
              <a:lnSpc>
                <a:spcPct val="90000"/>
              </a:lnSpc>
              <a:spcBef>
                <a:spcPts val="1800"/>
              </a:spcBef>
              <a:spcAft>
                <a:spcPts val="0"/>
              </a:spcAft>
              <a:buSzPts val="1280"/>
              <a:buChar char="–"/>
              <a:defRPr sz="1600"/>
            </a:lvl3pPr>
            <a:lvl4pPr indent="-309880" lvl="3" marL="1828800" algn="l">
              <a:lnSpc>
                <a:spcPct val="90000"/>
              </a:lnSpc>
              <a:spcBef>
                <a:spcPts val="1800"/>
              </a:spcBef>
              <a:spcAft>
                <a:spcPts val="0"/>
              </a:spcAft>
              <a:buSzPts val="1280"/>
              <a:buChar char="–"/>
              <a:defRPr sz="1600"/>
            </a:lvl4pPr>
            <a:lvl5pPr indent="-289560" lvl="4" marL="2286000" algn="l">
              <a:lnSpc>
                <a:spcPct val="90000"/>
              </a:lnSpc>
              <a:spcBef>
                <a:spcPts val="1800"/>
              </a:spcBef>
              <a:spcAft>
                <a:spcPts val="0"/>
              </a:spcAft>
              <a:buSzPts val="960"/>
              <a:buChar char="–"/>
              <a:defRPr sz="1200"/>
            </a:lvl5pPr>
            <a:lvl6pPr indent="-320039" lvl="5" marL="2743200" algn="l">
              <a:spcBef>
                <a:spcPts val="360"/>
              </a:spcBef>
              <a:spcAft>
                <a:spcPts val="0"/>
              </a:spcAft>
              <a:buSzPts val="1440"/>
              <a:buChar char="•"/>
              <a:defRPr sz="1800"/>
            </a:lvl6pPr>
            <a:lvl7pPr indent="-320039" lvl="6" marL="3200400" algn="l">
              <a:spcBef>
                <a:spcPts val="360"/>
              </a:spcBef>
              <a:spcAft>
                <a:spcPts val="0"/>
              </a:spcAft>
              <a:buSzPts val="1440"/>
              <a:buChar char="•"/>
              <a:defRPr sz="1800"/>
            </a:lvl7pPr>
            <a:lvl8pPr indent="-320040" lvl="7" marL="3657600" algn="l">
              <a:spcBef>
                <a:spcPts val="360"/>
              </a:spcBef>
              <a:spcAft>
                <a:spcPts val="0"/>
              </a:spcAft>
              <a:buSzPts val="1440"/>
              <a:buChar char="•"/>
              <a:defRPr sz="1800"/>
            </a:lvl8pPr>
            <a:lvl9pPr indent="-320040" lvl="8" marL="4114800" algn="l">
              <a:spcBef>
                <a:spcPts val="360"/>
              </a:spcBef>
              <a:spcAft>
                <a:spcPts val="0"/>
              </a:spcAft>
              <a:buSzPts val="1440"/>
              <a:buChar char="•"/>
              <a:defRPr sz="1800"/>
            </a:lvl9pPr>
          </a:lstStyle>
          <a:p/>
        </p:txBody>
      </p:sp>
      <p:sp>
        <p:nvSpPr>
          <p:cNvPr id="37" name="Google Shape;37;p4"/>
          <p:cNvSpPr txBox="1"/>
          <p:nvPr>
            <p:ph type="title"/>
          </p:nvPr>
        </p:nvSpPr>
        <p:spPr>
          <a:xfrm>
            <a:off x="457200" y="152400"/>
            <a:ext cx="8229600" cy="990600"/>
          </a:xfrm>
          <a:prstGeom prst="rect">
            <a:avLst/>
          </a:prstGeom>
          <a:noFill/>
          <a:ln>
            <a:noFill/>
          </a:ln>
        </p:spPr>
        <p:txBody>
          <a:bodyPr anchorCtr="0" anchor="b" bIns="0" lIns="0" spcFirstLastPara="1" rIns="0" wrap="square" tIns="0"/>
          <a:lstStyle>
            <a:lvl1pPr lvl="0" algn="l">
              <a:lnSpc>
                <a:spcPct val="90000"/>
              </a:lnSpc>
              <a:spcBef>
                <a:spcPts val="0"/>
              </a:spcBef>
              <a:spcAft>
                <a:spcPts val="0"/>
              </a:spcAft>
              <a:buSzPts val="1400"/>
              <a:buNone/>
              <a:defRPr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4"/>
          <p:cNvSpPr txBox="1"/>
          <p:nvPr>
            <p:ph idx="2" type="body"/>
          </p:nvPr>
        </p:nvSpPr>
        <p:spPr>
          <a:xfrm>
            <a:off x="4724400" y="1447800"/>
            <a:ext cx="3962400" cy="4038600"/>
          </a:xfrm>
          <a:prstGeom prst="rect">
            <a:avLst/>
          </a:prstGeom>
          <a:noFill/>
          <a:ln>
            <a:noFill/>
          </a:ln>
        </p:spPr>
        <p:txBody>
          <a:bodyPr anchorCtr="0" anchor="t" bIns="0" lIns="0" spcFirstLastPara="1" rIns="0" wrap="square" tIns="0"/>
          <a:lstStyle>
            <a:lvl1pPr indent="-330200" lvl="0" marL="457200" algn="l">
              <a:lnSpc>
                <a:spcPct val="90000"/>
              </a:lnSpc>
              <a:spcBef>
                <a:spcPts val="1800"/>
              </a:spcBef>
              <a:spcAft>
                <a:spcPts val="0"/>
              </a:spcAft>
              <a:buSzPts val="1600"/>
              <a:buChar char="•"/>
              <a:defRPr sz="2000"/>
            </a:lvl1pPr>
            <a:lvl2pPr indent="-309880" lvl="1" marL="914400" algn="l">
              <a:lnSpc>
                <a:spcPct val="90000"/>
              </a:lnSpc>
              <a:spcBef>
                <a:spcPts val="1800"/>
              </a:spcBef>
              <a:spcAft>
                <a:spcPts val="0"/>
              </a:spcAft>
              <a:buSzPts val="1280"/>
              <a:buChar char="•"/>
              <a:defRPr sz="1600"/>
            </a:lvl2pPr>
            <a:lvl3pPr indent="-309880" lvl="2" marL="1371600" algn="l">
              <a:lnSpc>
                <a:spcPct val="90000"/>
              </a:lnSpc>
              <a:spcBef>
                <a:spcPts val="1800"/>
              </a:spcBef>
              <a:spcAft>
                <a:spcPts val="0"/>
              </a:spcAft>
              <a:buSzPts val="1280"/>
              <a:buChar char="–"/>
              <a:defRPr sz="1600"/>
            </a:lvl3pPr>
            <a:lvl4pPr indent="-309880" lvl="3" marL="1828800" algn="l">
              <a:lnSpc>
                <a:spcPct val="90000"/>
              </a:lnSpc>
              <a:spcBef>
                <a:spcPts val="1800"/>
              </a:spcBef>
              <a:spcAft>
                <a:spcPts val="0"/>
              </a:spcAft>
              <a:buSzPts val="1280"/>
              <a:buChar char="–"/>
              <a:defRPr sz="1600"/>
            </a:lvl4pPr>
            <a:lvl5pPr indent="-289560" lvl="4" marL="2286000" algn="l">
              <a:lnSpc>
                <a:spcPct val="90000"/>
              </a:lnSpc>
              <a:spcBef>
                <a:spcPts val="1800"/>
              </a:spcBef>
              <a:spcAft>
                <a:spcPts val="0"/>
              </a:spcAft>
              <a:buSzPts val="960"/>
              <a:buChar char="–"/>
              <a:defRPr sz="1200"/>
            </a:lvl5pPr>
            <a:lvl6pPr indent="-320039" lvl="5" marL="2743200" algn="l">
              <a:spcBef>
                <a:spcPts val="360"/>
              </a:spcBef>
              <a:spcAft>
                <a:spcPts val="0"/>
              </a:spcAft>
              <a:buSzPts val="1440"/>
              <a:buChar char="•"/>
              <a:defRPr sz="1800"/>
            </a:lvl6pPr>
            <a:lvl7pPr indent="-320039" lvl="6" marL="3200400" algn="l">
              <a:spcBef>
                <a:spcPts val="360"/>
              </a:spcBef>
              <a:spcAft>
                <a:spcPts val="0"/>
              </a:spcAft>
              <a:buSzPts val="1440"/>
              <a:buChar char="•"/>
              <a:defRPr sz="1800"/>
            </a:lvl7pPr>
            <a:lvl8pPr indent="-320040" lvl="7" marL="3657600" algn="l">
              <a:spcBef>
                <a:spcPts val="360"/>
              </a:spcBef>
              <a:spcAft>
                <a:spcPts val="0"/>
              </a:spcAft>
              <a:buSzPts val="1440"/>
              <a:buChar char="•"/>
              <a:defRPr sz="1800"/>
            </a:lvl8pPr>
            <a:lvl9pPr indent="-320040" lvl="8" marL="4114800" algn="l">
              <a:spcBef>
                <a:spcPts val="360"/>
              </a:spcBef>
              <a:spcAft>
                <a:spcPts val="0"/>
              </a:spcAft>
              <a:buSzPts val="1440"/>
              <a:buChar char="•"/>
              <a:defRPr sz="18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bg>
      <p:bgPr>
        <a:solidFill>
          <a:srgbClr val="F4F3EC"/>
        </a:solidFill>
      </p:bgPr>
    </p:bg>
    <p:spTree>
      <p:nvGrpSpPr>
        <p:cNvPr id="39" name="Shape 39"/>
        <p:cNvGrpSpPr/>
        <p:nvPr/>
      </p:nvGrpSpPr>
      <p:grpSpPr>
        <a:xfrm>
          <a:off x="0" y="0"/>
          <a:ext cx="0" cy="0"/>
          <a:chOff x="0" y="0"/>
          <a:chExt cx="0" cy="0"/>
        </a:xfrm>
      </p:grpSpPr>
      <p:sp>
        <p:nvSpPr>
          <p:cNvPr id="40" name="Google Shape;40;p5"/>
          <p:cNvSpPr txBox="1"/>
          <p:nvPr>
            <p:ph type="title"/>
          </p:nvPr>
        </p:nvSpPr>
        <p:spPr>
          <a:xfrm>
            <a:off x="454024" y="4919662"/>
            <a:ext cx="8232776" cy="261938"/>
          </a:xfrm>
          <a:prstGeom prst="rect">
            <a:avLst/>
          </a:prstGeom>
          <a:noFill/>
          <a:ln>
            <a:noFill/>
          </a:ln>
        </p:spPr>
        <p:txBody>
          <a:bodyPr anchorCtr="0" anchor="b" bIns="0" lIns="0" spcFirstLastPara="1" rIns="0" wrap="square" tIns="0"/>
          <a:lstStyle>
            <a:lvl1pPr lvl="0" algn="l">
              <a:lnSpc>
                <a:spcPct val="90000"/>
              </a:lnSpc>
              <a:spcBef>
                <a:spcPts val="0"/>
              </a:spcBef>
              <a:spcAft>
                <a:spcPts val="0"/>
              </a:spcAft>
              <a:buSzPts val="1400"/>
              <a:buNone/>
              <a:defRPr b="1" sz="1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5"/>
          <p:cNvSpPr/>
          <p:nvPr>
            <p:ph idx="2" type="pic"/>
          </p:nvPr>
        </p:nvSpPr>
        <p:spPr>
          <a:xfrm>
            <a:off x="536576" y="533400"/>
            <a:ext cx="8074024" cy="4038600"/>
          </a:xfrm>
          <a:prstGeom prst="rect">
            <a:avLst/>
          </a:prstGeom>
          <a:noFill/>
          <a:ln cap="flat" cmpd="sng" w="152400">
            <a:solidFill>
              <a:srgbClr val="DFDDC9"/>
            </a:solidFill>
            <a:prstDash val="solid"/>
            <a:round/>
            <a:headEnd len="sm" w="sm" type="none"/>
            <a:tailEnd len="sm" w="sm" type="none"/>
          </a:ln>
          <a:effectLst>
            <a:outerShdw blurRad="127000" rotWithShape="0" algn="tl" dir="5400000" dist="38100">
              <a:srgbClr val="000000">
                <a:alpha val="29803"/>
              </a:srgbClr>
            </a:outerShdw>
          </a:effectLst>
        </p:spPr>
        <p:txBody>
          <a:bodyPr anchorCtr="0" anchor="ctr" bIns="0" lIns="0" spcFirstLastPara="1" rIns="0" wrap="square" tIns="0"/>
          <a:lstStyle>
            <a:lvl1pPr lvl="0" marR="0" rtl="0" algn="ctr">
              <a:lnSpc>
                <a:spcPct val="90000"/>
              </a:lnSpc>
              <a:spcBef>
                <a:spcPts val="1800"/>
              </a:spcBef>
              <a:spcAft>
                <a:spcPts val="0"/>
              </a:spcAft>
              <a:buClr>
                <a:srgbClr val="CE1126"/>
              </a:buClr>
              <a:buSzPts val="1600"/>
              <a:buFont typeface="Times"/>
              <a:buNone/>
              <a:defRPr b="1" i="0" sz="2000" u="none" cap="none" strike="noStrike">
                <a:solidFill>
                  <a:srgbClr val="7A6E67"/>
                </a:solidFill>
                <a:latin typeface="Arial"/>
                <a:ea typeface="Arial"/>
                <a:cs typeface="Arial"/>
                <a:sym typeface="Arial"/>
              </a:defRPr>
            </a:lvl1pPr>
            <a:lvl2pPr lvl="1" marR="0" rtl="0" algn="l">
              <a:lnSpc>
                <a:spcPct val="90000"/>
              </a:lnSpc>
              <a:spcBef>
                <a:spcPts val="1800"/>
              </a:spcBef>
              <a:spcAft>
                <a:spcPts val="0"/>
              </a:spcAft>
              <a:buClr>
                <a:srgbClr val="CE1126"/>
              </a:buClr>
              <a:buSzPts val="2240"/>
              <a:buFont typeface="Times"/>
              <a:buNone/>
              <a:defRPr b="0" i="0" sz="2800" u="none" cap="none" strike="noStrike">
                <a:solidFill>
                  <a:srgbClr val="7A6E67"/>
                </a:solidFill>
                <a:latin typeface="Arial"/>
                <a:ea typeface="Arial"/>
                <a:cs typeface="Arial"/>
                <a:sym typeface="Arial"/>
              </a:defRPr>
            </a:lvl2pPr>
            <a:lvl3pPr lvl="2" marR="0" rtl="0" algn="l">
              <a:lnSpc>
                <a:spcPct val="90000"/>
              </a:lnSpc>
              <a:spcBef>
                <a:spcPts val="1800"/>
              </a:spcBef>
              <a:spcAft>
                <a:spcPts val="0"/>
              </a:spcAft>
              <a:buClr>
                <a:srgbClr val="CE1126"/>
              </a:buClr>
              <a:buSzPts val="1920"/>
              <a:buFont typeface="Merriweather Sans"/>
              <a:buNone/>
              <a:defRPr b="0" i="0" sz="2400" u="none" cap="none" strike="noStrike">
                <a:solidFill>
                  <a:srgbClr val="7A6E67"/>
                </a:solidFill>
                <a:latin typeface="Arial"/>
                <a:ea typeface="Arial"/>
                <a:cs typeface="Arial"/>
                <a:sym typeface="Arial"/>
              </a:defRPr>
            </a:lvl3pPr>
            <a:lvl4pPr lvl="3" marR="0" rtl="0" algn="l">
              <a:lnSpc>
                <a:spcPct val="90000"/>
              </a:lnSpc>
              <a:spcBef>
                <a:spcPts val="1800"/>
              </a:spcBef>
              <a:spcAft>
                <a:spcPts val="0"/>
              </a:spcAft>
              <a:buClr>
                <a:srgbClr val="CE1126"/>
              </a:buClr>
              <a:buSzPts val="1600"/>
              <a:buFont typeface="Merriweather Sans"/>
              <a:buNone/>
              <a:defRPr b="0" i="0" sz="2000" u="none" cap="none" strike="noStrike">
                <a:solidFill>
                  <a:srgbClr val="7A6E67"/>
                </a:solidFill>
                <a:latin typeface="Arial"/>
                <a:ea typeface="Arial"/>
                <a:cs typeface="Arial"/>
                <a:sym typeface="Arial"/>
              </a:defRPr>
            </a:lvl4pPr>
            <a:lvl5pPr lvl="4" marR="0" rtl="0" algn="l">
              <a:lnSpc>
                <a:spcPct val="90000"/>
              </a:lnSpc>
              <a:spcBef>
                <a:spcPts val="1800"/>
              </a:spcBef>
              <a:spcAft>
                <a:spcPts val="0"/>
              </a:spcAft>
              <a:buClr>
                <a:srgbClr val="CE1126"/>
              </a:buClr>
              <a:buSzPts val="1600"/>
              <a:buFont typeface="Merriweather Sans"/>
              <a:buNone/>
              <a:defRPr b="0" i="0" sz="2000" u="none" cap="none" strike="noStrike">
                <a:solidFill>
                  <a:srgbClr val="7A6E67"/>
                </a:solidFill>
                <a:latin typeface="Arial"/>
                <a:ea typeface="Arial"/>
                <a:cs typeface="Arial"/>
                <a:sym typeface="Arial"/>
              </a:defRPr>
            </a:lvl5pPr>
            <a:lvl6pPr lvl="5" marR="0" rtl="0" algn="l">
              <a:spcBef>
                <a:spcPts val="400"/>
              </a:spcBef>
              <a:spcAft>
                <a:spcPts val="0"/>
              </a:spcAft>
              <a:buClr>
                <a:srgbClr val="CE1126"/>
              </a:buClr>
              <a:buSzPts val="1600"/>
              <a:buFont typeface="Times"/>
              <a:buNone/>
              <a:defRPr b="0" i="0" sz="2000" u="none" cap="none" strike="noStrike">
                <a:solidFill>
                  <a:srgbClr val="7A6E67"/>
                </a:solidFill>
                <a:latin typeface="Open Sans"/>
                <a:ea typeface="Open Sans"/>
                <a:cs typeface="Open Sans"/>
                <a:sym typeface="Open Sans"/>
              </a:defRPr>
            </a:lvl6pPr>
            <a:lvl7pPr lvl="6" marR="0" rtl="0" algn="l">
              <a:spcBef>
                <a:spcPts val="400"/>
              </a:spcBef>
              <a:spcAft>
                <a:spcPts val="0"/>
              </a:spcAft>
              <a:buClr>
                <a:srgbClr val="CE1126"/>
              </a:buClr>
              <a:buSzPts val="1600"/>
              <a:buFont typeface="Times"/>
              <a:buNone/>
              <a:defRPr b="0" i="0" sz="2000" u="none" cap="none" strike="noStrike">
                <a:solidFill>
                  <a:srgbClr val="7A6E67"/>
                </a:solidFill>
                <a:latin typeface="Open Sans"/>
                <a:ea typeface="Open Sans"/>
                <a:cs typeface="Open Sans"/>
                <a:sym typeface="Open Sans"/>
              </a:defRPr>
            </a:lvl7pPr>
            <a:lvl8pPr lvl="7" marR="0" rtl="0" algn="l">
              <a:spcBef>
                <a:spcPts val="400"/>
              </a:spcBef>
              <a:spcAft>
                <a:spcPts val="0"/>
              </a:spcAft>
              <a:buClr>
                <a:srgbClr val="CE1126"/>
              </a:buClr>
              <a:buSzPts val="1600"/>
              <a:buFont typeface="Times"/>
              <a:buNone/>
              <a:defRPr b="0" i="0" sz="2000" u="none" cap="none" strike="noStrike">
                <a:solidFill>
                  <a:srgbClr val="7A6E67"/>
                </a:solidFill>
                <a:latin typeface="Open Sans"/>
                <a:ea typeface="Open Sans"/>
                <a:cs typeface="Open Sans"/>
                <a:sym typeface="Open Sans"/>
              </a:defRPr>
            </a:lvl8pPr>
            <a:lvl9pPr lvl="8" marR="0" rtl="0" algn="l">
              <a:spcBef>
                <a:spcPts val="400"/>
              </a:spcBef>
              <a:spcAft>
                <a:spcPts val="0"/>
              </a:spcAft>
              <a:buClr>
                <a:srgbClr val="CE1126"/>
              </a:buClr>
              <a:buSzPts val="1600"/>
              <a:buFont typeface="Times"/>
              <a:buNone/>
              <a:defRPr b="0" i="0" sz="2000" u="none" cap="none" strike="noStrike">
                <a:solidFill>
                  <a:srgbClr val="7A6E67"/>
                </a:solidFill>
                <a:latin typeface="Open Sans"/>
                <a:ea typeface="Open Sans"/>
                <a:cs typeface="Open Sans"/>
                <a:sym typeface="Open Sans"/>
              </a:defRPr>
            </a:lvl9pPr>
          </a:lstStyle>
          <a:p/>
        </p:txBody>
      </p:sp>
      <p:sp>
        <p:nvSpPr>
          <p:cNvPr id="42" name="Google Shape;42;p5"/>
          <p:cNvSpPr txBox="1"/>
          <p:nvPr>
            <p:ph idx="1" type="body"/>
          </p:nvPr>
        </p:nvSpPr>
        <p:spPr>
          <a:xfrm>
            <a:off x="454024" y="5181600"/>
            <a:ext cx="8232776" cy="381000"/>
          </a:xfrm>
          <a:prstGeom prst="rect">
            <a:avLst/>
          </a:prstGeom>
          <a:noFill/>
          <a:ln>
            <a:noFill/>
          </a:ln>
        </p:spPr>
        <p:txBody>
          <a:bodyPr anchorCtr="0" anchor="t" bIns="0" lIns="0" spcFirstLastPara="1" rIns="0" wrap="square" tIns="0"/>
          <a:lstStyle>
            <a:lvl1pPr indent="-228600" lvl="0" marL="457200" algn="l">
              <a:lnSpc>
                <a:spcPct val="90000"/>
              </a:lnSpc>
              <a:spcBef>
                <a:spcPts val="1800"/>
              </a:spcBef>
              <a:spcAft>
                <a:spcPts val="0"/>
              </a:spcAft>
              <a:buSzPts val="960"/>
              <a:buNone/>
              <a:defRPr sz="1200"/>
            </a:lvl1pPr>
            <a:lvl2pPr indent="-228600" lvl="1" marL="914400" algn="l">
              <a:lnSpc>
                <a:spcPct val="90000"/>
              </a:lnSpc>
              <a:spcBef>
                <a:spcPts val="1800"/>
              </a:spcBef>
              <a:spcAft>
                <a:spcPts val="0"/>
              </a:spcAft>
              <a:buSzPts val="960"/>
              <a:buNone/>
              <a:defRPr sz="1200"/>
            </a:lvl2pPr>
            <a:lvl3pPr indent="-228600" lvl="2" marL="1371600" algn="l">
              <a:lnSpc>
                <a:spcPct val="90000"/>
              </a:lnSpc>
              <a:spcBef>
                <a:spcPts val="1800"/>
              </a:spcBef>
              <a:spcAft>
                <a:spcPts val="0"/>
              </a:spcAft>
              <a:buSzPts val="800"/>
              <a:buNone/>
              <a:defRPr sz="1000"/>
            </a:lvl3pPr>
            <a:lvl4pPr indent="-228600" lvl="3" marL="1828800" algn="l">
              <a:lnSpc>
                <a:spcPct val="90000"/>
              </a:lnSpc>
              <a:spcBef>
                <a:spcPts val="1800"/>
              </a:spcBef>
              <a:spcAft>
                <a:spcPts val="0"/>
              </a:spcAft>
              <a:buSzPts val="720"/>
              <a:buNone/>
              <a:defRPr sz="900"/>
            </a:lvl4pPr>
            <a:lvl5pPr indent="-228600" lvl="4" marL="2286000" algn="l">
              <a:lnSpc>
                <a:spcPct val="90000"/>
              </a:lnSpc>
              <a:spcBef>
                <a:spcPts val="1800"/>
              </a:spcBef>
              <a:spcAft>
                <a:spcPts val="0"/>
              </a:spcAft>
              <a:buSzPts val="720"/>
              <a:buNone/>
              <a:defRPr sz="900"/>
            </a:lvl5pPr>
            <a:lvl6pPr indent="-228600" lvl="5" marL="2743200" algn="l">
              <a:spcBef>
                <a:spcPts val="180"/>
              </a:spcBef>
              <a:spcAft>
                <a:spcPts val="0"/>
              </a:spcAft>
              <a:buSzPts val="720"/>
              <a:buNone/>
              <a:defRPr sz="900"/>
            </a:lvl6pPr>
            <a:lvl7pPr indent="-228600" lvl="6" marL="3200400" algn="l">
              <a:spcBef>
                <a:spcPts val="180"/>
              </a:spcBef>
              <a:spcAft>
                <a:spcPts val="0"/>
              </a:spcAft>
              <a:buSzPts val="720"/>
              <a:buNone/>
              <a:defRPr sz="900"/>
            </a:lvl7pPr>
            <a:lvl8pPr indent="-228600" lvl="7" marL="3657600" algn="l">
              <a:spcBef>
                <a:spcPts val="180"/>
              </a:spcBef>
              <a:spcAft>
                <a:spcPts val="0"/>
              </a:spcAft>
              <a:buSzPts val="720"/>
              <a:buNone/>
              <a:defRPr sz="900"/>
            </a:lvl8pPr>
            <a:lvl9pPr indent="-228600" lvl="8" marL="4114800" algn="l">
              <a:spcBef>
                <a:spcPts val="180"/>
              </a:spcBef>
              <a:spcAft>
                <a:spcPts val="0"/>
              </a:spcAft>
              <a:buSzPts val="720"/>
              <a:buNone/>
              <a:defRPr sz="9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43" name="Shape 43"/>
        <p:cNvGrpSpPr/>
        <p:nvPr/>
      </p:nvGrpSpPr>
      <p:grpSpPr>
        <a:xfrm>
          <a:off x="0" y="0"/>
          <a:ext cx="0" cy="0"/>
          <a:chOff x="0" y="0"/>
          <a:chExt cx="0" cy="0"/>
        </a:xfrm>
      </p:grpSpPr>
      <p:sp>
        <p:nvSpPr>
          <p:cNvPr id="44" name="Google Shape;44;p6"/>
          <p:cNvSpPr txBox="1"/>
          <p:nvPr>
            <p:ph idx="1" type="body"/>
          </p:nvPr>
        </p:nvSpPr>
        <p:spPr>
          <a:xfrm>
            <a:off x="457200" y="1447800"/>
            <a:ext cx="8229600" cy="3962400"/>
          </a:xfrm>
          <a:prstGeom prst="rect">
            <a:avLst/>
          </a:prstGeom>
          <a:noFill/>
          <a:ln>
            <a:noFill/>
          </a:ln>
        </p:spPr>
        <p:txBody>
          <a:bodyPr anchorCtr="0" anchor="t" bIns="0" lIns="0" spcFirstLastPara="1" rIns="0" wrap="square" tIns="0"/>
          <a:lstStyle>
            <a:lvl1pPr indent="-320040" lvl="0" marL="457200" algn="l">
              <a:lnSpc>
                <a:spcPct val="90000"/>
              </a:lnSpc>
              <a:spcBef>
                <a:spcPts val="1800"/>
              </a:spcBef>
              <a:spcAft>
                <a:spcPts val="0"/>
              </a:spcAft>
              <a:buSzPts val="1440"/>
              <a:buChar char="•"/>
              <a:defRPr/>
            </a:lvl1pPr>
            <a:lvl2pPr indent="-320040" lvl="1" marL="914400" algn="l">
              <a:lnSpc>
                <a:spcPct val="90000"/>
              </a:lnSpc>
              <a:spcBef>
                <a:spcPts val="1800"/>
              </a:spcBef>
              <a:spcAft>
                <a:spcPts val="0"/>
              </a:spcAft>
              <a:buSzPts val="1440"/>
              <a:buChar char="•"/>
              <a:defRPr/>
            </a:lvl2pPr>
            <a:lvl3pPr indent="-320039" lvl="2" marL="1371600" algn="l">
              <a:lnSpc>
                <a:spcPct val="90000"/>
              </a:lnSpc>
              <a:spcBef>
                <a:spcPts val="1800"/>
              </a:spcBef>
              <a:spcAft>
                <a:spcPts val="0"/>
              </a:spcAft>
              <a:buSzPts val="1440"/>
              <a:buChar char="–"/>
              <a:defRPr/>
            </a:lvl3pPr>
            <a:lvl4pPr indent="-320039" lvl="3" marL="1828800" algn="l">
              <a:lnSpc>
                <a:spcPct val="90000"/>
              </a:lnSpc>
              <a:spcBef>
                <a:spcPts val="1800"/>
              </a:spcBef>
              <a:spcAft>
                <a:spcPts val="0"/>
              </a:spcAft>
              <a:buSzPts val="1440"/>
              <a:buChar char="–"/>
              <a:defRPr/>
            </a:lvl4pPr>
            <a:lvl5pPr indent="-320039" lvl="4" marL="2286000" algn="l">
              <a:lnSpc>
                <a:spcPct val="90000"/>
              </a:lnSpc>
              <a:spcBef>
                <a:spcPts val="1800"/>
              </a:spcBef>
              <a:spcAft>
                <a:spcPts val="0"/>
              </a:spcAft>
              <a:buSzPts val="1440"/>
              <a:buChar char="–"/>
              <a:defRPr/>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20040" lvl="7" marL="3657600" algn="l">
              <a:spcBef>
                <a:spcPts val="360"/>
              </a:spcBef>
              <a:spcAft>
                <a:spcPts val="0"/>
              </a:spcAft>
              <a:buSzPts val="1440"/>
              <a:buChar char="•"/>
              <a:defRPr/>
            </a:lvl8pPr>
            <a:lvl9pPr indent="-320040" lvl="8" marL="4114800" algn="l">
              <a:spcBef>
                <a:spcPts val="360"/>
              </a:spcBef>
              <a:spcAft>
                <a:spcPts val="0"/>
              </a:spcAft>
              <a:buSzPts val="1440"/>
              <a:buChar char="•"/>
              <a:defRPr/>
            </a:lvl9pPr>
          </a:lstStyle>
          <a:p/>
        </p:txBody>
      </p:sp>
      <p:sp>
        <p:nvSpPr>
          <p:cNvPr id="45" name="Google Shape;45;p6"/>
          <p:cNvSpPr txBox="1"/>
          <p:nvPr>
            <p:ph type="title"/>
          </p:nvPr>
        </p:nvSpPr>
        <p:spPr>
          <a:xfrm>
            <a:off x="457200" y="228600"/>
            <a:ext cx="8229600" cy="914400"/>
          </a:xfrm>
          <a:prstGeom prst="rect">
            <a:avLst/>
          </a:prstGeom>
          <a:noFill/>
          <a:ln>
            <a:noFill/>
          </a:ln>
        </p:spPr>
        <p:txBody>
          <a:bodyPr anchorCtr="0" anchor="b" bIns="0" lIns="0" spcFirstLastPara="1" rIns="0" wrap="square" tIns="0"/>
          <a:lstStyle>
            <a:lvl1pPr lvl="0" algn="l">
              <a:lnSpc>
                <a:spcPct val="90000"/>
              </a:lnSpc>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showMasterSp="0">
  <p:cSld name="Section Header">
    <p:bg>
      <p:bgPr>
        <a:solidFill>
          <a:schemeClr val="accent2"/>
        </a:solidFill>
      </p:bgPr>
    </p:bg>
    <p:spTree>
      <p:nvGrpSpPr>
        <p:cNvPr id="46" name="Shape 46"/>
        <p:cNvGrpSpPr/>
        <p:nvPr/>
      </p:nvGrpSpPr>
      <p:grpSpPr>
        <a:xfrm>
          <a:off x="0" y="0"/>
          <a:ext cx="0" cy="0"/>
          <a:chOff x="0" y="0"/>
          <a:chExt cx="0" cy="0"/>
        </a:xfrm>
      </p:grpSpPr>
      <p:sp>
        <p:nvSpPr>
          <p:cNvPr id="47" name="Google Shape;47;p7"/>
          <p:cNvSpPr/>
          <p:nvPr>
            <p:ph idx="2" type="pic"/>
          </p:nvPr>
        </p:nvSpPr>
        <p:spPr>
          <a:xfrm>
            <a:off x="0" y="0"/>
            <a:ext cx="9144000" cy="6858000"/>
          </a:xfrm>
          <a:prstGeom prst="rect">
            <a:avLst/>
          </a:prstGeom>
          <a:noFill/>
          <a:ln>
            <a:noFill/>
          </a:ln>
        </p:spPr>
        <p:txBody>
          <a:bodyPr anchorCtr="0" anchor="ctr" bIns="0" lIns="0" spcFirstLastPara="1" rIns="0" wrap="square" tIns="0"/>
          <a:lstStyle>
            <a:lvl1pPr lvl="0" marR="0" rtl="0" algn="ctr">
              <a:lnSpc>
                <a:spcPct val="90000"/>
              </a:lnSpc>
              <a:spcBef>
                <a:spcPts val="1800"/>
              </a:spcBef>
              <a:spcAft>
                <a:spcPts val="0"/>
              </a:spcAft>
              <a:buClr>
                <a:srgbClr val="CE1126"/>
              </a:buClr>
              <a:buSzPts val="1600"/>
              <a:buFont typeface="Times"/>
              <a:buNone/>
              <a:defRPr b="0" i="0" sz="2000" u="none" cap="none" strike="noStrike">
                <a:solidFill>
                  <a:srgbClr val="7A6E67"/>
                </a:solidFill>
                <a:latin typeface="Arial"/>
                <a:ea typeface="Arial"/>
                <a:cs typeface="Arial"/>
                <a:sym typeface="Arial"/>
              </a:defRPr>
            </a:lvl1pPr>
            <a:lvl2pPr lvl="1" marR="0" rtl="0" algn="l">
              <a:lnSpc>
                <a:spcPct val="90000"/>
              </a:lnSpc>
              <a:spcBef>
                <a:spcPts val="1800"/>
              </a:spcBef>
              <a:spcAft>
                <a:spcPts val="0"/>
              </a:spcAft>
              <a:buClr>
                <a:srgbClr val="CE1126"/>
              </a:buClr>
              <a:buSzPts val="1280"/>
              <a:buFont typeface="Times"/>
              <a:buChar char="•"/>
              <a:defRPr b="0" i="0" sz="1600" u="none" cap="none" strike="noStrike">
                <a:solidFill>
                  <a:srgbClr val="7A6E67"/>
                </a:solidFill>
                <a:latin typeface="Arial"/>
                <a:ea typeface="Arial"/>
                <a:cs typeface="Arial"/>
                <a:sym typeface="Arial"/>
              </a:defRPr>
            </a:lvl2pPr>
            <a:lvl3pPr lvl="2" marR="0" rtl="0" algn="l">
              <a:lnSpc>
                <a:spcPct val="90000"/>
              </a:lnSpc>
              <a:spcBef>
                <a:spcPts val="1800"/>
              </a:spcBef>
              <a:spcAft>
                <a:spcPts val="0"/>
              </a:spcAft>
              <a:buClr>
                <a:srgbClr val="CE1126"/>
              </a:buClr>
              <a:buSzPts val="1280"/>
              <a:buFont typeface="Merriweather Sans"/>
              <a:buChar char="–"/>
              <a:defRPr b="0" i="0" sz="1600" u="none" cap="none" strike="noStrike">
                <a:solidFill>
                  <a:srgbClr val="7A6E67"/>
                </a:solidFill>
                <a:latin typeface="Arial"/>
                <a:ea typeface="Arial"/>
                <a:cs typeface="Arial"/>
                <a:sym typeface="Arial"/>
              </a:defRPr>
            </a:lvl3pPr>
            <a:lvl4pPr lvl="3" marR="0" rtl="0" algn="l">
              <a:lnSpc>
                <a:spcPct val="90000"/>
              </a:lnSpc>
              <a:spcBef>
                <a:spcPts val="1800"/>
              </a:spcBef>
              <a:spcAft>
                <a:spcPts val="0"/>
              </a:spcAft>
              <a:buClr>
                <a:srgbClr val="CE1126"/>
              </a:buClr>
              <a:buSzPts val="1280"/>
              <a:buFont typeface="Merriweather Sans"/>
              <a:buChar char="–"/>
              <a:defRPr b="0" i="0" sz="1600" u="none" cap="none" strike="noStrike">
                <a:solidFill>
                  <a:srgbClr val="7A6E67"/>
                </a:solidFill>
                <a:latin typeface="Arial"/>
                <a:ea typeface="Arial"/>
                <a:cs typeface="Arial"/>
                <a:sym typeface="Arial"/>
              </a:defRPr>
            </a:lvl4pPr>
            <a:lvl5pPr lvl="4" marR="0" rtl="0" algn="l">
              <a:lnSpc>
                <a:spcPct val="90000"/>
              </a:lnSpc>
              <a:spcBef>
                <a:spcPts val="1800"/>
              </a:spcBef>
              <a:spcAft>
                <a:spcPts val="0"/>
              </a:spcAft>
              <a:buClr>
                <a:srgbClr val="CE1126"/>
              </a:buClr>
              <a:buSzPts val="960"/>
              <a:buFont typeface="Merriweather Sans"/>
              <a:buChar char="–"/>
              <a:defRPr b="0" i="0" sz="1200" u="none" cap="none" strike="noStrike">
                <a:solidFill>
                  <a:srgbClr val="7A6E67"/>
                </a:solidFill>
                <a:latin typeface="Arial"/>
                <a:ea typeface="Arial"/>
                <a:cs typeface="Arial"/>
                <a:sym typeface="Arial"/>
              </a:defRPr>
            </a:lvl5pPr>
            <a:lvl6pPr lvl="5"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6pPr>
            <a:lvl7pPr lvl="6"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7pPr>
            <a:lvl8pPr lvl="7"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8pPr>
            <a:lvl9pPr lvl="8"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9pPr>
          </a:lstStyle>
          <a:p/>
        </p:txBody>
      </p:sp>
      <p:sp>
        <p:nvSpPr>
          <p:cNvPr id="48" name="Google Shape;48;p7"/>
          <p:cNvSpPr/>
          <p:nvPr>
            <p:ph idx="1" type="body"/>
          </p:nvPr>
        </p:nvSpPr>
        <p:spPr>
          <a:xfrm>
            <a:off x="-762000" y="3886200"/>
            <a:ext cx="8610600" cy="1752600"/>
          </a:xfrm>
          <a:prstGeom prst="parallelogram">
            <a:avLst>
              <a:gd fmla="val 25000" name="adj"/>
            </a:avLst>
          </a:prstGeom>
          <a:solidFill>
            <a:srgbClr val="CF102D"/>
          </a:solidFill>
          <a:ln>
            <a:noFill/>
          </a:ln>
        </p:spPr>
        <p:txBody>
          <a:bodyPr anchorCtr="0" anchor="t" bIns="0" lIns="0" spcFirstLastPara="1" rIns="0" wrap="square" tIns="0"/>
          <a:lstStyle>
            <a:lvl1pPr indent="-228600" lvl="0" marL="457200" algn="l">
              <a:lnSpc>
                <a:spcPct val="90000"/>
              </a:lnSpc>
              <a:spcBef>
                <a:spcPts val="1800"/>
              </a:spcBef>
              <a:spcAft>
                <a:spcPts val="0"/>
              </a:spcAft>
              <a:buSzPts val="1600"/>
              <a:buNone/>
              <a:defRPr/>
            </a:lvl1pPr>
            <a:lvl2pPr indent="-320040" lvl="1" marL="914400" algn="l">
              <a:lnSpc>
                <a:spcPct val="90000"/>
              </a:lnSpc>
              <a:spcBef>
                <a:spcPts val="1800"/>
              </a:spcBef>
              <a:spcAft>
                <a:spcPts val="0"/>
              </a:spcAft>
              <a:buSzPts val="1440"/>
              <a:buChar char="•"/>
              <a:defRPr/>
            </a:lvl2pPr>
            <a:lvl3pPr indent="-320039" lvl="2" marL="1371600" algn="l">
              <a:lnSpc>
                <a:spcPct val="90000"/>
              </a:lnSpc>
              <a:spcBef>
                <a:spcPts val="1800"/>
              </a:spcBef>
              <a:spcAft>
                <a:spcPts val="0"/>
              </a:spcAft>
              <a:buSzPts val="1440"/>
              <a:buChar char="–"/>
              <a:defRPr/>
            </a:lvl3pPr>
            <a:lvl4pPr indent="-320039" lvl="3" marL="1828800" algn="l">
              <a:lnSpc>
                <a:spcPct val="90000"/>
              </a:lnSpc>
              <a:spcBef>
                <a:spcPts val="1800"/>
              </a:spcBef>
              <a:spcAft>
                <a:spcPts val="0"/>
              </a:spcAft>
              <a:buSzPts val="1440"/>
              <a:buChar char="–"/>
              <a:defRPr/>
            </a:lvl4pPr>
            <a:lvl5pPr indent="-320039" lvl="4" marL="2286000" algn="l">
              <a:lnSpc>
                <a:spcPct val="90000"/>
              </a:lnSpc>
              <a:spcBef>
                <a:spcPts val="1800"/>
              </a:spcBef>
              <a:spcAft>
                <a:spcPts val="0"/>
              </a:spcAft>
              <a:buSzPts val="1440"/>
              <a:buChar char="–"/>
              <a:defRPr/>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20040" lvl="7" marL="3657600" algn="l">
              <a:spcBef>
                <a:spcPts val="360"/>
              </a:spcBef>
              <a:spcAft>
                <a:spcPts val="0"/>
              </a:spcAft>
              <a:buSzPts val="1440"/>
              <a:buChar char="•"/>
              <a:defRPr/>
            </a:lvl8pPr>
            <a:lvl9pPr indent="-320040" lvl="8" marL="4114800" algn="l">
              <a:spcBef>
                <a:spcPts val="360"/>
              </a:spcBef>
              <a:spcAft>
                <a:spcPts val="0"/>
              </a:spcAft>
              <a:buSzPts val="1440"/>
              <a:buChar char="•"/>
              <a:defRPr/>
            </a:lvl9pPr>
          </a:lstStyle>
          <a:p/>
        </p:txBody>
      </p:sp>
      <p:sp>
        <p:nvSpPr>
          <p:cNvPr id="49" name="Google Shape;49;p7"/>
          <p:cNvSpPr txBox="1"/>
          <p:nvPr>
            <p:ph type="ctrTitle"/>
          </p:nvPr>
        </p:nvSpPr>
        <p:spPr>
          <a:xfrm>
            <a:off x="304800" y="4191000"/>
            <a:ext cx="6858000" cy="1295400"/>
          </a:xfrm>
          <a:prstGeom prst="rect">
            <a:avLst/>
          </a:prstGeom>
          <a:noFill/>
          <a:ln>
            <a:noFill/>
          </a:ln>
        </p:spPr>
        <p:txBody>
          <a:bodyPr anchorCtr="0" anchor="ctr" bIns="0" lIns="0" spcFirstLastPara="1" rIns="0" wrap="square" tIns="0"/>
          <a:lstStyle>
            <a:lvl1pPr lvl="0" algn="l">
              <a:lnSpc>
                <a:spcPct val="70000"/>
              </a:lnSpc>
              <a:spcBef>
                <a:spcPts val="0"/>
              </a:spcBef>
              <a:spcAft>
                <a:spcPts val="0"/>
              </a:spcAft>
              <a:buSzPts val="1400"/>
              <a:buNone/>
              <a:defRPr sz="5000"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7"/>
          <p:cNvSpPr/>
          <p:nvPr>
            <p:ph idx="3" type="pic"/>
          </p:nvPr>
        </p:nvSpPr>
        <p:spPr>
          <a:xfrm>
            <a:off x="5181600" y="4869873"/>
            <a:ext cx="2042155" cy="464126"/>
          </a:xfrm>
          <a:prstGeom prst="rect">
            <a:avLst/>
          </a:prstGeom>
          <a:noFill/>
          <a:ln>
            <a:noFill/>
          </a:ln>
        </p:spPr>
        <p:txBody>
          <a:bodyPr anchorCtr="0" anchor="ctr" bIns="0" lIns="0" spcFirstLastPara="1" rIns="0" wrap="square" tIns="0"/>
          <a:lstStyle>
            <a:lvl1pPr lvl="0" marR="0" rtl="0" algn="ctr">
              <a:lnSpc>
                <a:spcPct val="90000"/>
              </a:lnSpc>
              <a:spcBef>
                <a:spcPts val="1800"/>
              </a:spcBef>
              <a:spcAft>
                <a:spcPts val="0"/>
              </a:spcAft>
              <a:buClr>
                <a:srgbClr val="CE1126"/>
              </a:buClr>
              <a:buSzPts val="800"/>
              <a:buFont typeface="Times"/>
              <a:buNone/>
              <a:defRPr b="0" i="0" sz="1000" u="none" cap="none" strike="noStrike">
                <a:solidFill>
                  <a:srgbClr val="FFFFFF"/>
                </a:solidFill>
                <a:latin typeface="Arial"/>
                <a:ea typeface="Arial"/>
                <a:cs typeface="Arial"/>
                <a:sym typeface="Arial"/>
              </a:defRPr>
            </a:lvl1pPr>
            <a:lvl2pPr lvl="1" marR="0" rtl="0" algn="l">
              <a:lnSpc>
                <a:spcPct val="90000"/>
              </a:lnSpc>
              <a:spcBef>
                <a:spcPts val="1800"/>
              </a:spcBef>
              <a:spcAft>
                <a:spcPts val="0"/>
              </a:spcAft>
              <a:buClr>
                <a:srgbClr val="CE1126"/>
              </a:buClr>
              <a:buSzPts val="1280"/>
              <a:buFont typeface="Times"/>
              <a:buChar char="•"/>
              <a:defRPr b="0" i="0" sz="1600" u="none" cap="none" strike="noStrike">
                <a:solidFill>
                  <a:srgbClr val="7A6E67"/>
                </a:solidFill>
                <a:latin typeface="Arial"/>
                <a:ea typeface="Arial"/>
                <a:cs typeface="Arial"/>
                <a:sym typeface="Arial"/>
              </a:defRPr>
            </a:lvl2pPr>
            <a:lvl3pPr lvl="2" marR="0" rtl="0" algn="l">
              <a:lnSpc>
                <a:spcPct val="90000"/>
              </a:lnSpc>
              <a:spcBef>
                <a:spcPts val="1800"/>
              </a:spcBef>
              <a:spcAft>
                <a:spcPts val="0"/>
              </a:spcAft>
              <a:buClr>
                <a:srgbClr val="CE1126"/>
              </a:buClr>
              <a:buSzPts val="1280"/>
              <a:buFont typeface="Merriweather Sans"/>
              <a:buChar char="–"/>
              <a:defRPr b="0" i="0" sz="1600" u="none" cap="none" strike="noStrike">
                <a:solidFill>
                  <a:srgbClr val="7A6E67"/>
                </a:solidFill>
                <a:latin typeface="Arial"/>
                <a:ea typeface="Arial"/>
                <a:cs typeface="Arial"/>
                <a:sym typeface="Arial"/>
              </a:defRPr>
            </a:lvl3pPr>
            <a:lvl4pPr lvl="3" marR="0" rtl="0" algn="l">
              <a:lnSpc>
                <a:spcPct val="90000"/>
              </a:lnSpc>
              <a:spcBef>
                <a:spcPts val="1800"/>
              </a:spcBef>
              <a:spcAft>
                <a:spcPts val="0"/>
              </a:spcAft>
              <a:buClr>
                <a:srgbClr val="CE1126"/>
              </a:buClr>
              <a:buSzPts val="1280"/>
              <a:buFont typeface="Merriweather Sans"/>
              <a:buChar char="–"/>
              <a:defRPr b="0" i="0" sz="1600" u="none" cap="none" strike="noStrike">
                <a:solidFill>
                  <a:srgbClr val="7A6E67"/>
                </a:solidFill>
                <a:latin typeface="Arial"/>
                <a:ea typeface="Arial"/>
                <a:cs typeface="Arial"/>
                <a:sym typeface="Arial"/>
              </a:defRPr>
            </a:lvl4pPr>
            <a:lvl5pPr lvl="4" marR="0" rtl="0" algn="l">
              <a:lnSpc>
                <a:spcPct val="90000"/>
              </a:lnSpc>
              <a:spcBef>
                <a:spcPts val="1800"/>
              </a:spcBef>
              <a:spcAft>
                <a:spcPts val="0"/>
              </a:spcAft>
              <a:buClr>
                <a:srgbClr val="CE1126"/>
              </a:buClr>
              <a:buSzPts val="960"/>
              <a:buFont typeface="Merriweather Sans"/>
              <a:buChar char="–"/>
              <a:defRPr b="0" i="0" sz="1200" u="none" cap="none" strike="noStrike">
                <a:solidFill>
                  <a:srgbClr val="7A6E67"/>
                </a:solidFill>
                <a:latin typeface="Arial"/>
                <a:ea typeface="Arial"/>
                <a:cs typeface="Arial"/>
                <a:sym typeface="Arial"/>
              </a:defRPr>
            </a:lvl5pPr>
            <a:lvl6pPr lvl="5"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6pPr>
            <a:lvl7pPr lvl="6"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7pPr>
            <a:lvl8pPr lvl="7"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8pPr>
            <a:lvl9pPr lvl="8"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9pPr>
          </a:lstStyle>
          <a:p/>
        </p:txBody>
      </p:sp>
      <p:sp>
        <p:nvSpPr>
          <p:cNvPr id="51" name="Google Shape;51;p7"/>
          <p:cNvSpPr/>
          <p:nvPr>
            <p:ph idx="4" type="pic"/>
          </p:nvPr>
        </p:nvSpPr>
        <p:spPr>
          <a:xfrm>
            <a:off x="304800" y="391583"/>
            <a:ext cx="2667000" cy="370417"/>
          </a:xfrm>
          <a:prstGeom prst="rect">
            <a:avLst/>
          </a:prstGeom>
          <a:noFill/>
          <a:ln>
            <a:noFill/>
          </a:ln>
        </p:spPr>
        <p:txBody>
          <a:bodyPr anchorCtr="0" anchor="ctr" bIns="0" lIns="0" spcFirstLastPara="1" rIns="0" wrap="square" tIns="0"/>
          <a:lstStyle>
            <a:lvl1pPr lvl="0" marR="0" rtl="0" algn="l">
              <a:lnSpc>
                <a:spcPct val="90000"/>
              </a:lnSpc>
              <a:spcBef>
                <a:spcPts val="1800"/>
              </a:spcBef>
              <a:spcAft>
                <a:spcPts val="0"/>
              </a:spcAft>
              <a:buClr>
                <a:srgbClr val="CE1126"/>
              </a:buClr>
              <a:buSzPts val="960"/>
              <a:buFont typeface="Times"/>
              <a:buNone/>
              <a:defRPr b="1" i="0" sz="1200" u="none" cap="none" strike="noStrike">
                <a:solidFill>
                  <a:schemeClr val="lt1"/>
                </a:solidFill>
                <a:latin typeface="Arial"/>
                <a:ea typeface="Arial"/>
                <a:cs typeface="Arial"/>
                <a:sym typeface="Arial"/>
              </a:defRPr>
            </a:lvl1pPr>
            <a:lvl2pPr lvl="1" marR="0" rtl="0" algn="l">
              <a:lnSpc>
                <a:spcPct val="90000"/>
              </a:lnSpc>
              <a:spcBef>
                <a:spcPts val="1800"/>
              </a:spcBef>
              <a:spcAft>
                <a:spcPts val="0"/>
              </a:spcAft>
              <a:buClr>
                <a:srgbClr val="CE1126"/>
              </a:buClr>
              <a:buSzPts val="1280"/>
              <a:buFont typeface="Times"/>
              <a:buChar char="•"/>
              <a:defRPr b="0" i="0" sz="1600" u="none" cap="none" strike="noStrike">
                <a:solidFill>
                  <a:srgbClr val="7A6E67"/>
                </a:solidFill>
                <a:latin typeface="Arial"/>
                <a:ea typeface="Arial"/>
                <a:cs typeface="Arial"/>
                <a:sym typeface="Arial"/>
              </a:defRPr>
            </a:lvl2pPr>
            <a:lvl3pPr lvl="2" marR="0" rtl="0" algn="l">
              <a:lnSpc>
                <a:spcPct val="90000"/>
              </a:lnSpc>
              <a:spcBef>
                <a:spcPts val="1800"/>
              </a:spcBef>
              <a:spcAft>
                <a:spcPts val="0"/>
              </a:spcAft>
              <a:buClr>
                <a:srgbClr val="CE1126"/>
              </a:buClr>
              <a:buSzPts val="1280"/>
              <a:buFont typeface="Merriweather Sans"/>
              <a:buChar char="–"/>
              <a:defRPr b="0" i="0" sz="1600" u="none" cap="none" strike="noStrike">
                <a:solidFill>
                  <a:srgbClr val="7A6E67"/>
                </a:solidFill>
                <a:latin typeface="Arial"/>
                <a:ea typeface="Arial"/>
                <a:cs typeface="Arial"/>
                <a:sym typeface="Arial"/>
              </a:defRPr>
            </a:lvl3pPr>
            <a:lvl4pPr lvl="3" marR="0" rtl="0" algn="l">
              <a:lnSpc>
                <a:spcPct val="90000"/>
              </a:lnSpc>
              <a:spcBef>
                <a:spcPts val="1800"/>
              </a:spcBef>
              <a:spcAft>
                <a:spcPts val="0"/>
              </a:spcAft>
              <a:buClr>
                <a:srgbClr val="CE1126"/>
              </a:buClr>
              <a:buSzPts val="1280"/>
              <a:buFont typeface="Merriweather Sans"/>
              <a:buChar char="–"/>
              <a:defRPr b="0" i="0" sz="1600" u="none" cap="none" strike="noStrike">
                <a:solidFill>
                  <a:srgbClr val="7A6E67"/>
                </a:solidFill>
                <a:latin typeface="Arial"/>
                <a:ea typeface="Arial"/>
                <a:cs typeface="Arial"/>
                <a:sym typeface="Arial"/>
              </a:defRPr>
            </a:lvl4pPr>
            <a:lvl5pPr lvl="4" marR="0" rtl="0" algn="l">
              <a:lnSpc>
                <a:spcPct val="90000"/>
              </a:lnSpc>
              <a:spcBef>
                <a:spcPts val="1800"/>
              </a:spcBef>
              <a:spcAft>
                <a:spcPts val="0"/>
              </a:spcAft>
              <a:buClr>
                <a:srgbClr val="CE1126"/>
              </a:buClr>
              <a:buSzPts val="960"/>
              <a:buFont typeface="Merriweather Sans"/>
              <a:buChar char="–"/>
              <a:defRPr b="0" i="0" sz="1200" u="none" cap="none" strike="noStrike">
                <a:solidFill>
                  <a:srgbClr val="7A6E67"/>
                </a:solidFill>
                <a:latin typeface="Arial"/>
                <a:ea typeface="Arial"/>
                <a:cs typeface="Arial"/>
                <a:sym typeface="Arial"/>
              </a:defRPr>
            </a:lvl5pPr>
            <a:lvl6pPr lvl="5"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6pPr>
            <a:lvl7pPr lvl="6"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7pPr>
            <a:lvl8pPr lvl="7"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8pPr>
            <a:lvl9pPr lvl="8"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9pPr>
          </a:lstStyle>
          <a:p/>
        </p:txBody>
      </p:sp>
      <p:sp>
        <p:nvSpPr>
          <p:cNvPr id="52" name="Google Shape;52;p7"/>
          <p:cNvSpPr txBox="1"/>
          <p:nvPr>
            <p:ph idx="5" type="body"/>
          </p:nvPr>
        </p:nvSpPr>
        <p:spPr>
          <a:xfrm>
            <a:off x="304800" y="704088"/>
            <a:ext cx="2667000" cy="381000"/>
          </a:xfrm>
          <a:prstGeom prst="rect">
            <a:avLst/>
          </a:prstGeom>
          <a:noFill/>
          <a:ln>
            <a:noFill/>
          </a:ln>
        </p:spPr>
        <p:txBody>
          <a:bodyPr anchorCtr="0" anchor="t" bIns="0" lIns="0" spcFirstLastPara="1" rIns="0" wrap="square" tIns="0"/>
          <a:lstStyle>
            <a:lvl1pPr indent="-228600" lvl="0" marL="457200" algn="l">
              <a:lnSpc>
                <a:spcPct val="90000"/>
              </a:lnSpc>
              <a:spcBef>
                <a:spcPts val="1800"/>
              </a:spcBef>
              <a:spcAft>
                <a:spcPts val="0"/>
              </a:spcAft>
              <a:buSzPts val="960"/>
              <a:buNone/>
              <a:defRPr b="1" i="0" sz="1200">
                <a:solidFill>
                  <a:srgbClr val="FFFFFF"/>
                </a:solidFill>
                <a:latin typeface="Arial"/>
                <a:ea typeface="Arial"/>
                <a:cs typeface="Arial"/>
                <a:sym typeface="Arial"/>
              </a:defRPr>
            </a:lvl1pPr>
            <a:lvl2pPr indent="-228600" lvl="1" marL="914400" algn="r">
              <a:lnSpc>
                <a:spcPct val="90000"/>
              </a:lnSpc>
              <a:spcBef>
                <a:spcPts val="1800"/>
              </a:spcBef>
              <a:spcAft>
                <a:spcPts val="0"/>
              </a:spcAft>
              <a:buSzPts val="1120"/>
              <a:buNone/>
              <a:defRPr b="1" i="0" sz="1400">
                <a:solidFill>
                  <a:srgbClr val="FFFFFF"/>
                </a:solidFill>
                <a:latin typeface="Open Sans Light"/>
                <a:ea typeface="Open Sans Light"/>
                <a:cs typeface="Open Sans Light"/>
                <a:sym typeface="Open Sans Light"/>
              </a:defRPr>
            </a:lvl2pPr>
            <a:lvl3pPr indent="-228600" lvl="2" marL="1371600" algn="r">
              <a:lnSpc>
                <a:spcPct val="90000"/>
              </a:lnSpc>
              <a:spcBef>
                <a:spcPts val="1800"/>
              </a:spcBef>
              <a:spcAft>
                <a:spcPts val="0"/>
              </a:spcAft>
              <a:buSzPts val="1120"/>
              <a:buNone/>
              <a:defRPr b="1" i="0" sz="1400">
                <a:solidFill>
                  <a:srgbClr val="FFFFFF"/>
                </a:solidFill>
                <a:latin typeface="Open Sans Light"/>
                <a:ea typeface="Open Sans Light"/>
                <a:cs typeface="Open Sans Light"/>
                <a:sym typeface="Open Sans Light"/>
              </a:defRPr>
            </a:lvl3pPr>
            <a:lvl4pPr indent="-228600" lvl="3" marL="1828800" algn="r">
              <a:lnSpc>
                <a:spcPct val="90000"/>
              </a:lnSpc>
              <a:spcBef>
                <a:spcPts val="1800"/>
              </a:spcBef>
              <a:spcAft>
                <a:spcPts val="0"/>
              </a:spcAft>
              <a:buSzPts val="1120"/>
              <a:buNone/>
              <a:defRPr b="1" i="0" sz="1400">
                <a:solidFill>
                  <a:srgbClr val="FFFFFF"/>
                </a:solidFill>
                <a:latin typeface="Open Sans Light"/>
                <a:ea typeface="Open Sans Light"/>
                <a:cs typeface="Open Sans Light"/>
                <a:sym typeface="Open Sans Light"/>
              </a:defRPr>
            </a:lvl4pPr>
            <a:lvl5pPr indent="-228600" lvl="4" marL="2286000" algn="r">
              <a:lnSpc>
                <a:spcPct val="90000"/>
              </a:lnSpc>
              <a:spcBef>
                <a:spcPts val="1800"/>
              </a:spcBef>
              <a:spcAft>
                <a:spcPts val="0"/>
              </a:spcAft>
              <a:buSzPts val="1120"/>
              <a:buNone/>
              <a:defRPr b="1" i="0" sz="1400">
                <a:solidFill>
                  <a:srgbClr val="FFFFFF"/>
                </a:solidFill>
                <a:latin typeface="Open Sans Light"/>
                <a:ea typeface="Open Sans Light"/>
                <a:cs typeface="Open Sans Light"/>
                <a:sym typeface="Open Sans Light"/>
              </a:defRPr>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20040" lvl="7" marL="3657600" algn="l">
              <a:spcBef>
                <a:spcPts val="360"/>
              </a:spcBef>
              <a:spcAft>
                <a:spcPts val="0"/>
              </a:spcAft>
              <a:buSzPts val="1440"/>
              <a:buChar char="•"/>
              <a:defRPr/>
            </a:lvl8pPr>
            <a:lvl9pPr indent="-320040" lvl="8" marL="4114800" algn="l">
              <a:spcBef>
                <a:spcPts val="360"/>
              </a:spcBef>
              <a:spcAft>
                <a:spcPts val="0"/>
              </a:spcAft>
              <a:buSzPts val="1440"/>
              <a:buChar char="•"/>
              <a:defRPr/>
            </a:lvl9pPr>
          </a:lstStyle>
          <a:p/>
        </p:txBody>
      </p:sp>
      <p:sp>
        <p:nvSpPr>
          <p:cNvPr id="53" name="Google Shape;53;p7"/>
          <p:cNvSpPr/>
          <p:nvPr>
            <p:ph idx="6" type="pic"/>
          </p:nvPr>
        </p:nvSpPr>
        <p:spPr>
          <a:xfrm>
            <a:off x="7924800" y="304800"/>
            <a:ext cx="914400" cy="914400"/>
          </a:xfrm>
          <a:prstGeom prst="rect">
            <a:avLst/>
          </a:prstGeom>
          <a:noFill/>
          <a:ln>
            <a:noFill/>
          </a:ln>
        </p:spPr>
        <p:txBody>
          <a:bodyPr anchorCtr="0" anchor="ctr" bIns="0" lIns="0" spcFirstLastPara="1" rIns="0" wrap="square" tIns="0"/>
          <a:lstStyle>
            <a:lvl1pPr lvl="0" marR="0" rtl="0" algn="ctr">
              <a:lnSpc>
                <a:spcPct val="90000"/>
              </a:lnSpc>
              <a:spcBef>
                <a:spcPts val="1800"/>
              </a:spcBef>
              <a:spcAft>
                <a:spcPts val="0"/>
              </a:spcAft>
              <a:buClr>
                <a:srgbClr val="CE1126"/>
              </a:buClr>
              <a:buSzPts val="1120"/>
              <a:buFont typeface="Times"/>
              <a:buNone/>
              <a:defRPr b="1" i="0" sz="1400" u="none" cap="none" strike="noStrike">
                <a:solidFill>
                  <a:srgbClr val="FFFFFF"/>
                </a:solidFill>
                <a:latin typeface="Arial"/>
                <a:ea typeface="Arial"/>
                <a:cs typeface="Arial"/>
                <a:sym typeface="Arial"/>
              </a:defRPr>
            </a:lvl1pPr>
            <a:lvl2pPr lvl="1" marR="0" rtl="0" algn="l">
              <a:lnSpc>
                <a:spcPct val="90000"/>
              </a:lnSpc>
              <a:spcBef>
                <a:spcPts val="1800"/>
              </a:spcBef>
              <a:spcAft>
                <a:spcPts val="0"/>
              </a:spcAft>
              <a:buClr>
                <a:srgbClr val="CE1126"/>
              </a:buClr>
              <a:buSzPts val="1280"/>
              <a:buFont typeface="Times"/>
              <a:buChar char="•"/>
              <a:defRPr b="0" i="0" sz="1600" u="none" cap="none" strike="noStrike">
                <a:solidFill>
                  <a:srgbClr val="7A6E67"/>
                </a:solidFill>
                <a:latin typeface="Arial"/>
                <a:ea typeface="Arial"/>
                <a:cs typeface="Arial"/>
                <a:sym typeface="Arial"/>
              </a:defRPr>
            </a:lvl2pPr>
            <a:lvl3pPr lvl="2" marR="0" rtl="0" algn="l">
              <a:lnSpc>
                <a:spcPct val="90000"/>
              </a:lnSpc>
              <a:spcBef>
                <a:spcPts val="1800"/>
              </a:spcBef>
              <a:spcAft>
                <a:spcPts val="0"/>
              </a:spcAft>
              <a:buClr>
                <a:srgbClr val="CE1126"/>
              </a:buClr>
              <a:buSzPts val="1280"/>
              <a:buFont typeface="Merriweather Sans"/>
              <a:buChar char="–"/>
              <a:defRPr b="0" i="0" sz="1600" u="none" cap="none" strike="noStrike">
                <a:solidFill>
                  <a:srgbClr val="7A6E67"/>
                </a:solidFill>
                <a:latin typeface="Arial"/>
                <a:ea typeface="Arial"/>
                <a:cs typeface="Arial"/>
                <a:sym typeface="Arial"/>
              </a:defRPr>
            </a:lvl3pPr>
            <a:lvl4pPr lvl="3" marR="0" rtl="0" algn="l">
              <a:lnSpc>
                <a:spcPct val="90000"/>
              </a:lnSpc>
              <a:spcBef>
                <a:spcPts val="1800"/>
              </a:spcBef>
              <a:spcAft>
                <a:spcPts val="0"/>
              </a:spcAft>
              <a:buClr>
                <a:srgbClr val="CE1126"/>
              </a:buClr>
              <a:buSzPts val="1280"/>
              <a:buFont typeface="Merriweather Sans"/>
              <a:buChar char="–"/>
              <a:defRPr b="0" i="0" sz="1600" u="none" cap="none" strike="noStrike">
                <a:solidFill>
                  <a:srgbClr val="7A6E67"/>
                </a:solidFill>
                <a:latin typeface="Arial"/>
                <a:ea typeface="Arial"/>
                <a:cs typeface="Arial"/>
                <a:sym typeface="Arial"/>
              </a:defRPr>
            </a:lvl4pPr>
            <a:lvl5pPr lvl="4" marR="0" rtl="0" algn="l">
              <a:lnSpc>
                <a:spcPct val="90000"/>
              </a:lnSpc>
              <a:spcBef>
                <a:spcPts val="1800"/>
              </a:spcBef>
              <a:spcAft>
                <a:spcPts val="0"/>
              </a:spcAft>
              <a:buClr>
                <a:srgbClr val="CE1126"/>
              </a:buClr>
              <a:buSzPts val="960"/>
              <a:buFont typeface="Merriweather Sans"/>
              <a:buChar char="–"/>
              <a:defRPr b="0" i="0" sz="1200" u="none" cap="none" strike="noStrike">
                <a:solidFill>
                  <a:srgbClr val="7A6E67"/>
                </a:solidFill>
                <a:latin typeface="Arial"/>
                <a:ea typeface="Arial"/>
                <a:cs typeface="Arial"/>
                <a:sym typeface="Arial"/>
              </a:defRPr>
            </a:lvl5pPr>
            <a:lvl6pPr lvl="5"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6pPr>
            <a:lvl7pPr lvl="6"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7pPr>
            <a:lvl8pPr lvl="7"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8pPr>
            <a:lvl9pPr lvl="8"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Section Header" showMasterSp="0">
  <p:cSld name="1_Section Header">
    <p:bg>
      <p:bgPr>
        <a:solidFill>
          <a:schemeClr val="accent2"/>
        </a:solidFill>
      </p:bgPr>
    </p:bg>
    <p:spTree>
      <p:nvGrpSpPr>
        <p:cNvPr id="54" name="Shape 54"/>
        <p:cNvGrpSpPr/>
        <p:nvPr/>
      </p:nvGrpSpPr>
      <p:grpSpPr>
        <a:xfrm>
          <a:off x="0" y="0"/>
          <a:ext cx="0" cy="0"/>
          <a:chOff x="0" y="0"/>
          <a:chExt cx="0" cy="0"/>
        </a:xfrm>
      </p:grpSpPr>
      <p:sp>
        <p:nvSpPr>
          <p:cNvPr id="55" name="Google Shape;55;p8"/>
          <p:cNvSpPr/>
          <p:nvPr>
            <p:ph idx="2" type="pic"/>
          </p:nvPr>
        </p:nvSpPr>
        <p:spPr>
          <a:xfrm>
            <a:off x="0" y="0"/>
            <a:ext cx="9144000" cy="6858000"/>
          </a:xfrm>
          <a:prstGeom prst="rect">
            <a:avLst/>
          </a:prstGeom>
          <a:noFill/>
          <a:ln>
            <a:noFill/>
          </a:ln>
        </p:spPr>
        <p:txBody>
          <a:bodyPr anchorCtr="0" anchor="ctr" bIns="0" lIns="0" spcFirstLastPara="1" rIns="0" wrap="square" tIns="0"/>
          <a:lstStyle>
            <a:lvl1pPr lvl="0" marR="0" rtl="0" algn="ctr">
              <a:lnSpc>
                <a:spcPct val="90000"/>
              </a:lnSpc>
              <a:spcBef>
                <a:spcPts val="1800"/>
              </a:spcBef>
              <a:spcAft>
                <a:spcPts val="0"/>
              </a:spcAft>
              <a:buClr>
                <a:srgbClr val="CE1126"/>
              </a:buClr>
              <a:buSzPts val="1600"/>
              <a:buFont typeface="Times"/>
              <a:buNone/>
              <a:defRPr b="0" i="0" sz="2000" u="none" cap="none" strike="noStrike">
                <a:solidFill>
                  <a:srgbClr val="7A6E67"/>
                </a:solidFill>
                <a:latin typeface="Arial"/>
                <a:ea typeface="Arial"/>
                <a:cs typeface="Arial"/>
                <a:sym typeface="Arial"/>
              </a:defRPr>
            </a:lvl1pPr>
            <a:lvl2pPr lvl="1" marR="0" rtl="0" algn="l">
              <a:lnSpc>
                <a:spcPct val="90000"/>
              </a:lnSpc>
              <a:spcBef>
                <a:spcPts val="1800"/>
              </a:spcBef>
              <a:spcAft>
                <a:spcPts val="0"/>
              </a:spcAft>
              <a:buClr>
                <a:srgbClr val="CE1126"/>
              </a:buClr>
              <a:buSzPts val="1280"/>
              <a:buFont typeface="Times"/>
              <a:buChar char="•"/>
              <a:defRPr b="0" i="0" sz="1600" u="none" cap="none" strike="noStrike">
                <a:solidFill>
                  <a:srgbClr val="7A6E67"/>
                </a:solidFill>
                <a:latin typeface="Arial"/>
                <a:ea typeface="Arial"/>
                <a:cs typeface="Arial"/>
                <a:sym typeface="Arial"/>
              </a:defRPr>
            </a:lvl2pPr>
            <a:lvl3pPr lvl="2" marR="0" rtl="0" algn="l">
              <a:lnSpc>
                <a:spcPct val="90000"/>
              </a:lnSpc>
              <a:spcBef>
                <a:spcPts val="1800"/>
              </a:spcBef>
              <a:spcAft>
                <a:spcPts val="0"/>
              </a:spcAft>
              <a:buClr>
                <a:srgbClr val="CE1126"/>
              </a:buClr>
              <a:buSzPts val="1280"/>
              <a:buFont typeface="Merriweather Sans"/>
              <a:buChar char="–"/>
              <a:defRPr b="0" i="0" sz="1600" u="none" cap="none" strike="noStrike">
                <a:solidFill>
                  <a:srgbClr val="7A6E67"/>
                </a:solidFill>
                <a:latin typeface="Arial"/>
                <a:ea typeface="Arial"/>
                <a:cs typeface="Arial"/>
                <a:sym typeface="Arial"/>
              </a:defRPr>
            </a:lvl3pPr>
            <a:lvl4pPr lvl="3" marR="0" rtl="0" algn="l">
              <a:lnSpc>
                <a:spcPct val="90000"/>
              </a:lnSpc>
              <a:spcBef>
                <a:spcPts val="1800"/>
              </a:spcBef>
              <a:spcAft>
                <a:spcPts val="0"/>
              </a:spcAft>
              <a:buClr>
                <a:srgbClr val="CE1126"/>
              </a:buClr>
              <a:buSzPts val="1280"/>
              <a:buFont typeface="Merriweather Sans"/>
              <a:buChar char="–"/>
              <a:defRPr b="0" i="0" sz="1600" u="none" cap="none" strike="noStrike">
                <a:solidFill>
                  <a:srgbClr val="7A6E67"/>
                </a:solidFill>
                <a:latin typeface="Arial"/>
                <a:ea typeface="Arial"/>
                <a:cs typeface="Arial"/>
                <a:sym typeface="Arial"/>
              </a:defRPr>
            </a:lvl4pPr>
            <a:lvl5pPr lvl="4" marR="0" rtl="0" algn="l">
              <a:lnSpc>
                <a:spcPct val="90000"/>
              </a:lnSpc>
              <a:spcBef>
                <a:spcPts val="1800"/>
              </a:spcBef>
              <a:spcAft>
                <a:spcPts val="0"/>
              </a:spcAft>
              <a:buClr>
                <a:srgbClr val="CE1126"/>
              </a:buClr>
              <a:buSzPts val="960"/>
              <a:buFont typeface="Merriweather Sans"/>
              <a:buChar char="–"/>
              <a:defRPr b="0" i="0" sz="1200" u="none" cap="none" strike="noStrike">
                <a:solidFill>
                  <a:srgbClr val="7A6E67"/>
                </a:solidFill>
                <a:latin typeface="Arial"/>
                <a:ea typeface="Arial"/>
                <a:cs typeface="Arial"/>
                <a:sym typeface="Arial"/>
              </a:defRPr>
            </a:lvl5pPr>
            <a:lvl6pPr lvl="5"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6pPr>
            <a:lvl7pPr lvl="6"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7pPr>
            <a:lvl8pPr lvl="7"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8pPr>
            <a:lvl9pPr lvl="8"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9pPr>
          </a:lstStyle>
          <a:p/>
        </p:txBody>
      </p:sp>
      <p:sp>
        <p:nvSpPr>
          <p:cNvPr id="56" name="Google Shape;56;p8"/>
          <p:cNvSpPr/>
          <p:nvPr>
            <p:ph idx="3" type="pic"/>
          </p:nvPr>
        </p:nvSpPr>
        <p:spPr>
          <a:xfrm>
            <a:off x="457200" y="6248400"/>
            <a:ext cx="3200400" cy="381000"/>
          </a:xfrm>
          <a:prstGeom prst="rect">
            <a:avLst/>
          </a:prstGeom>
          <a:noFill/>
          <a:ln>
            <a:noFill/>
          </a:ln>
        </p:spPr>
        <p:txBody>
          <a:bodyPr anchorCtr="0" anchor="ctr" bIns="0" lIns="0" spcFirstLastPara="1" rIns="0" wrap="square" tIns="0"/>
          <a:lstStyle>
            <a:lvl1pPr lvl="0" marR="0" rtl="0" algn="l">
              <a:lnSpc>
                <a:spcPct val="90000"/>
              </a:lnSpc>
              <a:spcBef>
                <a:spcPts val="1800"/>
              </a:spcBef>
              <a:spcAft>
                <a:spcPts val="0"/>
              </a:spcAft>
              <a:buClr>
                <a:srgbClr val="CE1126"/>
              </a:buClr>
              <a:buSzPts val="1120"/>
              <a:buFont typeface="Times"/>
              <a:buNone/>
              <a:defRPr b="1" i="0" sz="1400" u="none" cap="none" strike="noStrike">
                <a:solidFill>
                  <a:schemeClr val="lt1"/>
                </a:solidFill>
                <a:latin typeface="Arial"/>
                <a:ea typeface="Arial"/>
                <a:cs typeface="Arial"/>
                <a:sym typeface="Arial"/>
              </a:defRPr>
            </a:lvl1pPr>
            <a:lvl2pPr lvl="1" marR="0" rtl="0" algn="l">
              <a:lnSpc>
                <a:spcPct val="90000"/>
              </a:lnSpc>
              <a:spcBef>
                <a:spcPts val="1800"/>
              </a:spcBef>
              <a:spcAft>
                <a:spcPts val="0"/>
              </a:spcAft>
              <a:buClr>
                <a:srgbClr val="CE1126"/>
              </a:buClr>
              <a:buSzPts val="1280"/>
              <a:buFont typeface="Times"/>
              <a:buChar char="•"/>
              <a:defRPr b="0" i="0" sz="1600" u="none" cap="none" strike="noStrike">
                <a:solidFill>
                  <a:srgbClr val="7A6E67"/>
                </a:solidFill>
                <a:latin typeface="Arial"/>
                <a:ea typeface="Arial"/>
                <a:cs typeface="Arial"/>
                <a:sym typeface="Arial"/>
              </a:defRPr>
            </a:lvl2pPr>
            <a:lvl3pPr lvl="2" marR="0" rtl="0" algn="l">
              <a:lnSpc>
                <a:spcPct val="90000"/>
              </a:lnSpc>
              <a:spcBef>
                <a:spcPts val="1800"/>
              </a:spcBef>
              <a:spcAft>
                <a:spcPts val="0"/>
              </a:spcAft>
              <a:buClr>
                <a:srgbClr val="CE1126"/>
              </a:buClr>
              <a:buSzPts val="1280"/>
              <a:buFont typeface="Merriweather Sans"/>
              <a:buChar char="–"/>
              <a:defRPr b="0" i="0" sz="1600" u="none" cap="none" strike="noStrike">
                <a:solidFill>
                  <a:srgbClr val="7A6E67"/>
                </a:solidFill>
                <a:latin typeface="Arial"/>
                <a:ea typeface="Arial"/>
                <a:cs typeface="Arial"/>
                <a:sym typeface="Arial"/>
              </a:defRPr>
            </a:lvl3pPr>
            <a:lvl4pPr lvl="3" marR="0" rtl="0" algn="l">
              <a:lnSpc>
                <a:spcPct val="90000"/>
              </a:lnSpc>
              <a:spcBef>
                <a:spcPts val="1800"/>
              </a:spcBef>
              <a:spcAft>
                <a:spcPts val="0"/>
              </a:spcAft>
              <a:buClr>
                <a:srgbClr val="CE1126"/>
              </a:buClr>
              <a:buSzPts val="1280"/>
              <a:buFont typeface="Merriweather Sans"/>
              <a:buChar char="–"/>
              <a:defRPr b="0" i="0" sz="1600" u="none" cap="none" strike="noStrike">
                <a:solidFill>
                  <a:srgbClr val="7A6E67"/>
                </a:solidFill>
                <a:latin typeface="Arial"/>
                <a:ea typeface="Arial"/>
                <a:cs typeface="Arial"/>
                <a:sym typeface="Arial"/>
              </a:defRPr>
            </a:lvl4pPr>
            <a:lvl5pPr lvl="4" marR="0" rtl="0" algn="l">
              <a:lnSpc>
                <a:spcPct val="90000"/>
              </a:lnSpc>
              <a:spcBef>
                <a:spcPts val="1800"/>
              </a:spcBef>
              <a:spcAft>
                <a:spcPts val="0"/>
              </a:spcAft>
              <a:buClr>
                <a:srgbClr val="CE1126"/>
              </a:buClr>
              <a:buSzPts val="960"/>
              <a:buFont typeface="Merriweather Sans"/>
              <a:buChar char="–"/>
              <a:defRPr b="0" i="0" sz="1200" u="none" cap="none" strike="noStrike">
                <a:solidFill>
                  <a:srgbClr val="7A6E67"/>
                </a:solidFill>
                <a:latin typeface="Arial"/>
                <a:ea typeface="Arial"/>
                <a:cs typeface="Arial"/>
                <a:sym typeface="Arial"/>
              </a:defRPr>
            </a:lvl5pPr>
            <a:lvl6pPr lvl="5"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6pPr>
            <a:lvl7pPr lvl="6"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7pPr>
            <a:lvl8pPr lvl="7"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8pPr>
            <a:lvl9pPr lvl="8"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9pPr>
          </a:lstStyle>
          <a:p/>
        </p:txBody>
      </p:sp>
      <p:sp>
        <p:nvSpPr>
          <p:cNvPr id="57" name="Google Shape;57;p8"/>
          <p:cNvSpPr txBox="1"/>
          <p:nvPr>
            <p:ph idx="1" type="body"/>
          </p:nvPr>
        </p:nvSpPr>
        <p:spPr>
          <a:xfrm>
            <a:off x="5867400" y="6248400"/>
            <a:ext cx="2895600" cy="381000"/>
          </a:xfrm>
          <a:prstGeom prst="rect">
            <a:avLst/>
          </a:prstGeom>
          <a:noFill/>
          <a:ln>
            <a:noFill/>
          </a:ln>
        </p:spPr>
        <p:txBody>
          <a:bodyPr anchorCtr="0" anchor="t" bIns="45700" lIns="0" spcFirstLastPara="1" rIns="0" wrap="square" tIns="45700"/>
          <a:lstStyle>
            <a:lvl1pPr indent="-228600" lvl="0" marL="457200" algn="r">
              <a:lnSpc>
                <a:spcPct val="90000"/>
              </a:lnSpc>
              <a:spcBef>
                <a:spcPts val="1800"/>
              </a:spcBef>
              <a:spcAft>
                <a:spcPts val="0"/>
              </a:spcAft>
              <a:buSzPts val="1120"/>
              <a:buNone/>
              <a:defRPr b="1" i="0" sz="1400">
                <a:solidFill>
                  <a:srgbClr val="FFFFFF"/>
                </a:solidFill>
                <a:latin typeface="Open Sans Light"/>
                <a:ea typeface="Open Sans Light"/>
                <a:cs typeface="Open Sans Light"/>
                <a:sym typeface="Open Sans Light"/>
              </a:defRPr>
            </a:lvl1pPr>
            <a:lvl2pPr indent="-228600" lvl="1" marL="914400" algn="r">
              <a:lnSpc>
                <a:spcPct val="90000"/>
              </a:lnSpc>
              <a:spcBef>
                <a:spcPts val="1800"/>
              </a:spcBef>
              <a:spcAft>
                <a:spcPts val="0"/>
              </a:spcAft>
              <a:buSzPts val="1120"/>
              <a:buNone/>
              <a:defRPr b="1" i="0" sz="1400">
                <a:solidFill>
                  <a:srgbClr val="FFFFFF"/>
                </a:solidFill>
                <a:latin typeface="Open Sans Light"/>
                <a:ea typeface="Open Sans Light"/>
                <a:cs typeface="Open Sans Light"/>
                <a:sym typeface="Open Sans Light"/>
              </a:defRPr>
            </a:lvl2pPr>
            <a:lvl3pPr indent="-228600" lvl="2" marL="1371600" algn="r">
              <a:lnSpc>
                <a:spcPct val="90000"/>
              </a:lnSpc>
              <a:spcBef>
                <a:spcPts val="1800"/>
              </a:spcBef>
              <a:spcAft>
                <a:spcPts val="0"/>
              </a:spcAft>
              <a:buSzPts val="1120"/>
              <a:buNone/>
              <a:defRPr b="1" i="0" sz="1400">
                <a:solidFill>
                  <a:srgbClr val="FFFFFF"/>
                </a:solidFill>
                <a:latin typeface="Open Sans Light"/>
                <a:ea typeface="Open Sans Light"/>
                <a:cs typeface="Open Sans Light"/>
                <a:sym typeface="Open Sans Light"/>
              </a:defRPr>
            </a:lvl3pPr>
            <a:lvl4pPr indent="-228600" lvl="3" marL="1828800" algn="r">
              <a:lnSpc>
                <a:spcPct val="90000"/>
              </a:lnSpc>
              <a:spcBef>
                <a:spcPts val="1800"/>
              </a:spcBef>
              <a:spcAft>
                <a:spcPts val="0"/>
              </a:spcAft>
              <a:buSzPts val="1120"/>
              <a:buNone/>
              <a:defRPr b="1" i="0" sz="1400">
                <a:solidFill>
                  <a:srgbClr val="FFFFFF"/>
                </a:solidFill>
                <a:latin typeface="Open Sans Light"/>
                <a:ea typeface="Open Sans Light"/>
                <a:cs typeface="Open Sans Light"/>
                <a:sym typeface="Open Sans Light"/>
              </a:defRPr>
            </a:lvl4pPr>
            <a:lvl5pPr indent="-228600" lvl="4" marL="2286000" algn="r">
              <a:lnSpc>
                <a:spcPct val="90000"/>
              </a:lnSpc>
              <a:spcBef>
                <a:spcPts val="1800"/>
              </a:spcBef>
              <a:spcAft>
                <a:spcPts val="0"/>
              </a:spcAft>
              <a:buSzPts val="1120"/>
              <a:buNone/>
              <a:defRPr b="1" i="0" sz="1400">
                <a:solidFill>
                  <a:srgbClr val="FFFFFF"/>
                </a:solidFill>
                <a:latin typeface="Open Sans Light"/>
                <a:ea typeface="Open Sans Light"/>
                <a:cs typeface="Open Sans Light"/>
                <a:sym typeface="Open Sans Light"/>
              </a:defRPr>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20040" lvl="7" marL="3657600" algn="l">
              <a:spcBef>
                <a:spcPts val="360"/>
              </a:spcBef>
              <a:spcAft>
                <a:spcPts val="0"/>
              </a:spcAft>
              <a:buSzPts val="1440"/>
              <a:buChar char="•"/>
              <a:defRPr/>
            </a:lvl8pPr>
            <a:lvl9pPr indent="-320040" lvl="8" marL="4114800" algn="l">
              <a:spcBef>
                <a:spcPts val="360"/>
              </a:spcBef>
              <a:spcAft>
                <a:spcPts val="0"/>
              </a:spcAft>
              <a:buSzPts val="1440"/>
              <a:buChar char="•"/>
              <a:defRPr/>
            </a:lvl9pPr>
          </a:lstStyle>
          <a:p/>
        </p:txBody>
      </p:sp>
      <p:sp>
        <p:nvSpPr>
          <p:cNvPr id="58" name="Google Shape;58;p8"/>
          <p:cNvSpPr/>
          <p:nvPr>
            <p:ph idx="4" type="body"/>
          </p:nvPr>
        </p:nvSpPr>
        <p:spPr>
          <a:xfrm>
            <a:off x="3124200" y="3886200"/>
            <a:ext cx="6858000" cy="1752600"/>
          </a:xfrm>
          <a:prstGeom prst="parallelogram">
            <a:avLst>
              <a:gd fmla="val 25000" name="adj"/>
            </a:avLst>
          </a:prstGeom>
          <a:solidFill>
            <a:srgbClr val="CF102D"/>
          </a:solidFill>
          <a:ln>
            <a:noFill/>
          </a:ln>
        </p:spPr>
        <p:txBody>
          <a:bodyPr anchorCtr="0" anchor="t" bIns="0" lIns="0" spcFirstLastPara="1" rIns="0" wrap="square" tIns="0"/>
          <a:lstStyle>
            <a:lvl1pPr indent="-228600" lvl="0" marL="457200" algn="l">
              <a:lnSpc>
                <a:spcPct val="90000"/>
              </a:lnSpc>
              <a:spcBef>
                <a:spcPts val="1800"/>
              </a:spcBef>
              <a:spcAft>
                <a:spcPts val="0"/>
              </a:spcAft>
              <a:buSzPts val="1600"/>
              <a:buNone/>
              <a:defRPr/>
            </a:lvl1pPr>
            <a:lvl2pPr indent="-320040" lvl="1" marL="914400" algn="l">
              <a:lnSpc>
                <a:spcPct val="90000"/>
              </a:lnSpc>
              <a:spcBef>
                <a:spcPts val="1800"/>
              </a:spcBef>
              <a:spcAft>
                <a:spcPts val="0"/>
              </a:spcAft>
              <a:buSzPts val="1440"/>
              <a:buChar char="•"/>
              <a:defRPr/>
            </a:lvl2pPr>
            <a:lvl3pPr indent="-320039" lvl="2" marL="1371600" algn="l">
              <a:lnSpc>
                <a:spcPct val="90000"/>
              </a:lnSpc>
              <a:spcBef>
                <a:spcPts val="1800"/>
              </a:spcBef>
              <a:spcAft>
                <a:spcPts val="0"/>
              </a:spcAft>
              <a:buSzPts val="1440"/>
              <a:buChar char="–"/>
              <a:defRPr/>
            </a:lvl3pPr>
            <a:lvl4pPr indent="-320039" lvl="3" marL="1828800" algn="l">
              <a:lnSpc>
                <a:spcPct val="90000"/>
              </a:lnSpc>
              <a:spcBef>
                <a:spcPts val="1800"/>
              </a:spcBef>
              <a:spcAft>
                <a:spcPts val="0"/>
              </a:spcAft>
              <a:buSzPts val="1440"/>
              <a:buChar char="–"/>
              <a:defRPr/>
            </a:lvl4pPr>
            <a:lvl5pPr indent="-320039" lvl="4" marL="2286000" algn="l">
              <a:lnSpc>
                <a:spcPct val="90000"/>
              </a:lnSpc>
              <a:spcBef>
                <a:spcPts val="1800"/>
              </a:spcBef>
              <a:spcAft>
                <a:spcPts val="0"/>
              </a:spcAft>
              <a:buSzPts val="1440"/>
              <a:buChar char="–"/>
              <a:defRPr/>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20040" lvl="7" marL="3657600" algn="l">
              <a:spcBef>
                <a:spcPts val="360"/>
              </a:spcBef>
              <a:spcAft>
                <a:spcPts val="0"/>
              </a:spcAft>
              <a:buSzPts val="1440"/>
              <a:buChar char="•"/>
              <a:defRPr/>
            </a:lvl8pPr>
            <a:lvl9pPr indent="-320040" lvl="8" marL="4114800" algn="l">
              <a:spcBef>
                <a:spcPts val="360"/>
              </a:spcBef>
              <a:spcAft>
                <a:spcPts val="0"/>
              </a:spcAft>
              <a:buSzPts val="1440"/>
              <a:buChar char="•"/>
              <a:defRPr/>
            </a:lvl9pPr>
          </a:lstStyle>
          <a:p/>
        </p:txBody>
      </p:sp>
      <p:sp>
        <p:nvSpPr>
          <p:cNvPr id="59" name="Google Shape;59;p8"/>
          <p:cNvSpPr/>
          <p:nvPr>
            <p:ph idx="5" type="body"/>
          </p:nvPr>
        </p:nvSpPr>
        <p:spPr>
          <a:xfrm>
            <a:off x="5105400" y="3702081"/>
            <a:ext cx="3657600" cy="577109"/>
          </a:xfrm>
          <a:prstGeom prst="parallelogram">
            <a:avLst>
              <a:gd fmla="val 25000" name="adj"/>
            </a:avLst>
          </a:prstGeom>
          <a:solidFill>
            <a:schemeClr val="lt2"/>
          </a:solidFill>
          <a:ln>
            <a:noFill/>
          </a:ln>
        </p:spPr>
        <p:txBody>
          <a:bodyPr anchorCtr="0" anchor="ctr" bIns="27425" lIns="0" spcFirstLastPara="1" rIns="0" wrap="square" tIns="91425"/>
          <a:lstStyle>
            <a:lvl1pPr indent="-228600" lvl="0" marL="457200" algn="l">
              <a:lnSpc>
                <a:spcPct val="85000"/>
              </a:lnSpc>
              <a:spcBef>
                <a:spcPts val="1800"/>
              </a:spcBef>
              <a:spcAft>
                <a:spcPts val="0"/>
              </a:spcAft>
              <a:buSzPts val="2080"/>
              <a:buNone/>
              <a:defRPr b="1" sz="2600" cap="none">
                <a:solidFill>
                  <a:schemeClr val="dk1"/>
                </a:solidFill>
                <a:latin typeface="Arial"/>
                <a:ea typeface="Arial"/>
                <a:cs typeface="Arial"/>
                <a:sym typeface="Arial"/>
              </a:defRPr>
            </a:lvl1pPr>
            <a:lvl2pPr indent="-228600" lvl="1" marL="914400" algn="l">
              <a:lnSpc>
                <a:spcPct val="90000"/>
              </a:lnSpc>
              <a:spcBef>
                <a:spcPts val="1800"/>
              </a:spcBef>
              <a:spcAft>
                <a:spcPts val="0"/>
              </a:spcAft>
              <a:buSzPts val="2240"/>
              <a:buNone/>
              <a:defRPr sz="2800" cap="none">
                <a:solidFill>
                  <a:schemeClr val="dk1"/>
                </a:solidFill>
              </a:defRPr>
            </a:lvl2pPr>
            <a:lvl3pPr indent="-228600" lvl="2" marL="1371600" algn="l">
              <a:lnSpc>
                <a:spcPct val="90000"/>
              </a:lnSpc>
              <a:spcBef>
                <a:spcPts val="1800"/>
              </a:spcBef>
              <a:spcAft>
                <a:spcPts val="0"/>
              </a:spcAft>
              <a:buSzPts val="2240"/>
              <a:buNone/>
              <a:defRPr sz="2800" cap="none">
                <a:solidFill>
                  <a:schemeClr val="dk1"/>
                </a:solidFill>
              </a:defRPr>
            </a:lvl3pPr>
            <a:lvl4pPr indent="-228600" lvl="3" marL="1828800" algn="l">
              <a:lnSpc>
                <a:spcPct val="90000"/>
              </a:lnSpc>
              <a:spcBef>
                <a:spcPts val="1800"/>
              </a:spcBef>
              <a:spcAft>
                <a:spcPts val="0"/>
              </a:spcAft>
              <a:buSzPts val="2240"/>
              <a:buNone/>
              <a:defRPr sz="2800" cap="none">
                <a:solidFill>
                  <a:schemeClr val="dk1"/>
                </a:solidFill>
              </a:defRPr>
            </a:lvl4pPr>
            <a:lvl5pPr indent="-228600" lvl="4" marL="2286000" algn="l">
              <a:lnSpc>
                <a:spcPct val="90000"/>
              </a:lnSpc>
              <a:spcBef>
                <a:spcPts val="1800"/>
              </a:spcBef>
              <a:spcAft>
                <a:spcPts val="0"/>
              </a:spcAft>
              <a:buSzPts val="2240"/>
              <a:buNone/>
              <a:defRPr sz="2800" cap="none">
                <a:solidFill>
                  <a:schemeClr val="dk1"/>
                </a:solidFill>
              </a:defRPr>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20040" lvl="7" marL="3657600" algn="l">
              <a:spcBef>
                <a:spcPts val="360"/>
              </a:spcBef>
              <a:spcAft>
                <a:spcPts val="0"/>
              </a:spcAft>
              <a:buSzPts val="1440"/>
              <a:buChar char="•"/>
              <a:defRPr/>
            </a:lvl8pPr>
            <a:lvl9pPr indent="-320040" lvl="8" marL="4114800" algn="l">
              <a:spcBef>
                <a:spcPts val="360"/>
              </a:spcBef>
              <a:spcAft>
                <a:spcPts val="0"/>
              </a:spcAft>
              <a:buSzPts val="1440"/>
              <a:buChar char="•"/>
              <a:defRPr/>
            </a:lvl9pPr>
          </a:lstStyle>
          <a:p/>
        </p:txBody>
      </p:sp>
      <p:sp>
        <p:nvSpPr>
          <p:cNvPr id="60" name="Google Shape;60;p8"/>
          <p:cNvSpPr/>
          <p:nvPr>
            <p:ph idx="6" type="pic"/>
          </p:nvPr>
        </p:nvSpPr>
        <p:spPr>
          <a:xfrm>
            <a:off x="7924800" y="304800"/>
            <a:ext cx="914400" cy="914400"/>
          </a:xfrm>
          <a:prstGeom prst="rect">
            <a:avLst/>
          </a:prstGeom>
          <a:noFill/>
          <a:ln>
            <a:noFill/>
          </a:ln>
        </p:spPr>
        <p:txBody>
          <a:bodyPr anchorCtr="0" anchor="ctr" bIns="0" lIns="0" spcFirstLastPara="1" rIns="0" wrap="square" tIns="0"/>
          <a:lstStyle>
            <a:lvl1pPr lvl="0" marR="0" rtl="0" algn="ctr">
              <a:lnSpc>
                <a:spcPct val="90000"/>
              </a:lnSpc>
              <a:spcBef>
                <a:spcPts val="1800"/>
              </a:spcBef>
              <a:spcAft>
                <a:spcPts val="0"/>
              </a:spcAft>
              <a:buClr>
                <a:srgbClr val="CE1126"/>
              </a:buClr>
              <a:buSzPts val="1120"/>
              <a:buFont typeface="Times"/>
              <a:buNone/>
              <a:defRPr b="1" i="0" sz="1400" u="none" cap="none" strike="noStrike">
                <a:solidFill>
                  <a:srgbClr val="FFFFFF"/>
                </a:solidFill>
                <a:latin typeface="Arial"/>
                <a:ea typeface="Arial"/>
                <a:cs typeface="Arial"/>
                <a:sym typeface="Arial"/>
              </a:defRPr>
            </a:lvl1pPr>
            <a:lvl2pPr lvl="1" marR="0" rtl="0" algn="l">
              <a:lnSpc>
                <a:spcPct val="90000"/>
              </a:lnSpc>
              <a:spcBef>
                <a:spcPts val="1800"/>
              </a:spcBef>
              <a:spcAft>
                <a:spcPts val="0"/>
              </a:spcAft>
              <a:buClr>
                <a:srgbClr val="CE1126"/>
              </a:buClr>
              <a:buSzPts val="1280"/>
              <a:buFont typeface="Times"/>
              <a:buChar char="•"/>
              <a:defRPr b="0" i="0" sz="1600" u="none" cap="none" strike="noStrike">
                <a:solidFill>
                  <a:srgbClr val="7A6E67"/>
                </a:solidFill>
                <a:latin typeface="Arial"/>
                <a:ea typeface="Arial"/>
                <a:cs typeface="Arial"/>
                <a:sym typeface="Arial"/>
              </a:defRPr>
            </a:lvl2pPr>
            <a:lvl3pPr lvl="2" marR="0" rtl="0" algn="l">
              <a:lnSpc>
                <a:spcPct val="90000"/>
              </a:lnSpc>
              <a:spcBef>
                <a:spcPts val="1800"/>
              </a:spcBef>
              <a:spcAft>
                <a:spcPts val="0"/>
              </a:spcAft>
              <a:buClr>
                <a:srgbClr val="CE1126"/>
              </a:buClr>
              <a:buSzPts val="1280"/>
              <a:buFont typeface="Merriweather Sans"/>
              <a:buChar char="–"/>
              <a:defRPr b="0" i="0" sz="1600" u="none" cap="none" strike="noStrike">
                <a:solidFill>
                  <a:srgbClr val="7A6E67"/>
                </a:solidFill>
                <a:latin typeface="Arial"/>
                <a:ea typeface="Arial"/>
                <a:cs typeface="Arial"/>
                <a:sym typeface="Arial"/>
              </a:defRPr>
            </a:lvl3pPr>
            <a:lvl4pPr lvl="3" marR="0" rtl="0" algn="l">
              <a:lnSpc>
                <a:spcPct val="90000"/>
              </a:lnSpc>
              <a:spcBef>
                <a:spcPts val="1800"/>
              </a:spcBef>
              <a:spcAft>
                <a:spcPts val="0"/>
              </a:spcAft>
              <a:buClr>
                <a:srgbClr val="CE1126"/>
              </a:buClr>
              <a:buSzPts val="1280"/>
              <a:buFont typeface="Merriweather Sans"/>
              <a:buChar char="–"/>
              <a:defRPr b="0" i="0" sz="1600" u="none" cap="none" strike="noStrike">
                <a:solidFill>
                  <a:srgbClr val="7A6E67"/>
                </a:solidFill>
                <a:latin typeface="Arial"/>
                <a:ea typeface="Arial"/>
                <a:cs typeface="Arial"/>
                <a:sym typeface="Arial"/>
              </a:defRPr>
            </a:lvl4pPr>
            <a:lvl5pPr lvl="4" marR="0" rtl="0" algn="l">
              <a:lnSpc>
                <a:spcPct val="90000"/>
              </a:lnSpc>
              <a:spcBef>
                <a:spcPts val="1800"/>
              </a:spcBef>
              <a:spcAft>
                <a:spcPts val="0"/>
              </a:spcAft>
              <a:buClr>
                <a:srgbClr val="CE1126"/>
              </a:buClr>
              <a:buSzPts val="960"/>
              <a:buFont typeface="Merriweather Sans"/>
              <a:buChar char="–"/>
              <a:defRPr b="0" i="0" sz="1200" u="none" cap="none" strike="noStrike">
                <a:solidFill>
                  <a:srgbClr val="7A6E67"/>
                </a:solidFill>
                <a:latin typeface="Arial"/>
                <a:ea typeface="Arial"/>
                <a:cs typeface="Arial"/>
                <a:sym typeface="Arial"/>
              </a:defRPr>
            </a:lvl5pPr>
            <a:lvl6pPr lvl="5"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6pPr>
            <a:lvl7pPr lvl="6"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7pPr>
            <a:lvl8pPr lvl="7"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8pPr>
            <a:lvl9pPr lvl="8"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9pPr>
          </a:lstStyle>
          <a:p/>
        </p:txBody>
      </p:sp>
      <p:sp>
        <p:nvSpPr>
          <p:cNvPr id="61" name="Google Shape;61;p8"/>
          <p:cNvSpPr/>
          <p:nvPr>
            <p:ph idx="7" type="pic"/>
          </p:nvPr>
        </p:nvSpPr>
        <p:spPr>
          <a:xfrm>
            <a:off x="3581400" y="4191000"/>
            <a:ext cx="5029200" cy="1143000"/>
          </a:xfrm>
          <a:prstGeom prst="rect">
            <a:avLst/>
          </a:prstGeom>
          <a:noFill/>
          <a:ln>
            <a:noFill/>
          </a:ln>
        </p:spPr>
        <p:txBody>
          <a:bodyPr anchorCtr="0" anchor="ctr" bIns="0" lIns="0" spcFirstLastPara="1" rIns="0" wrap="square" tIns="0"/>
          <a:lstStyle>
            <a:lvl1pPr lvl="0" marR="0" rtl="0" algn="ctr">
              <a:lnSpc>
                <a:spcPct val="90000"/>
              </a:lnSpc>
              <a:spcBef>
                <a:spcPts val="1800"/>
              </a:spcBef>
              <a:spcAft>
                <a:spcPts val="0"/>
              </a:spcAft>
              <a:buClr>
                <a:srgbClr val="CE1126"/>
              </a:buClr>
              <a:buSzPts val="1600"/>
              <a:buFont typeface="Times"/>
              <a:buNone/>
              <a:defRPr b="1" i="0" sz="2000" u="none" cap="none" strike="noStrike">
                <a:solidFill>
                  <a:srgbClr val="FFFFFF"/>
                </a:solidFill>
                <a:latin typeface="Arial"/>
                <a:ea typeface="Arial"/>
                <a:cs typeface="Arial"/>
                <a:sym typeface="Arial"/>
              </a:defRPr>
            </a:lvl1pPr>
            <a:lvl2pPr lvl="1" marR="0" rtl="0" algn="l">
              <a:lnSpc>
                <a:spcPct val="90000"/>
              </a:lnSpc>
              <a:spcBef>
                <a:spcPts val="1800"/>
              </a:spcBef>
              <a:spcAft>
                <a:spcPts val="0"/>
              </a:spcAft>
              <a:buClr>
                <a:srgbClr val="CE1126"/>
              </a:buClr>
              <a:buSzPts val="1280"/>
              <a:buFont typeface="Times"/>
              <a:buChar char="•"/>
              <a:defRPr b="0" i="0" sz="1600" u="none" cap="none" strike="noStrike">
                <a:solidFill>
                  <a:srgbClr val="7A6E67"/>
                </a:solidFill>
                <a:latin typeface="Arial"/>
                <a:ea typeface="Arial"/>
                <a:cs typeface="Arial"/>
                <a:sym typeface="Arial"/>
              </a:defRPr>
            </a:lvl2pPr>
            <a:lvl3pPr lvl="2" marR="0" rtl="0" algn="l">
              <a:lnSpc>
                <a:spcPct val="90000"/>
              </a:lnSpc>
              <a:spcBef>
                <a:spcPts val="1800"/>
              </a:spcBef>
              <a:spcAft>
                <a:spcPts val="0"/>
              </a:spcAft>
              <a:buClr>
                <a:srgbClr val="CE1126"/>
              </a:buClr>
              <a:buSzPts val="1280"/>
              <a:buFont typeface="Merriweather Sans"/>
              <a:buChar char="–"/>
              <a:defRPr b="0" i="0" sz="1600" u="none" cap="none" strike="noStrike">
                <a:solidFill>
                  <a:srgbClr val="7A6E67"/>
                </a:solidFill>
                <a:latin typeface="Arial"/>
                <a:ea typeface="Arial"/>
                <a:cs typeface="Arial"/>
                <a:sym typeface="Arial"/>
              </a:defRPr>
            </a:lvl3pPr>
            <a:lvl4pPr lvl="3" marR="0" rtl="0" algn="l">
              <a:lnSpc>
                <a:spcPct val="90000"/>
              </a:lnSpc>
              <a:spcBef>
                <a:spcPts val="1800"/>
              </a:spcBef>
              <a:spcAft>
                <a:spcPts val="0"/>
              </a:spcAft>
              <a:buClr>
                <a:srgbClr val="CE1126"/>
              </a:buClr>
              <a:buSzPts val="1280"/>
              <a:buFont typeface="Merriweather Sans"/>
              <a:buChar char="–"/>
              <a:defRPr b="0" i="0" sz="1600" u="none" cap="none" strike="noStrike">
                <a:solidFill>
                  <a:srgbClr val="7A6E67"/>
                </a:solidFill>
                <a:latin typeface="Arial"/>
                <a:ea typeface="Arial"/>
                <a:cs typeface="Arial"/>
                <a:sym typeface="Arial"/>
              </a:defRPr>
            </a:lvl4pPr>
            <a:lvl5pPr lvl="4" marR="0" rtl="0" algn="l">
              <a:lnSpc>
                <a:spcPct val="90000"/>
              </a:lnSpc>
              <a:spcBef>
                <a:spcPts val="1800"/>
              </a:spcBef>
              <a:spcAft>
                <a:spcPts val="0"/>
              </a:spcAft>
              <a:buClr>
                <a:srgbClr val="CE1126"/>
              </a:buClr>
              <a:buSzPts val="960"/>
              <a:buFont typeface="Merriweather Sans"/>
              <a:buChar char="–"/>
              <a:defRPr b="0" i="0" sz="1200" u="none" cap="none" strike="noStrike">
                <a:solidFill>
                  <a:srgbClr val="7A6E67"/>
                </a:solidFill>
                <a:latin typeface="Arial"/>
                <a:ea typeface="Arial"/>
                <a:cs typeface="Arial"/>
                <a:sym typeface="Arial"/>
              </a:defRPr>
            </a:lvl5pPr>
            <a:lvl6pPr lvl="5"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6pPr>
            <a:lvl7pPr lvl="6"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7pPr>
            <a:lvl8pPr lvl="7"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8pPr>
            <a:lvl9pPr lvl="8"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p:cSld name="Comparison">
    <p:spTree>
      <p:nvGrpSpPr>
        <p:cNvPr id="62" name="Shape 62"/>
        <p:cNvGrpSpPr/>
        <p:nvPr/>
      </p:nvGrpSpPr>
      <p:grpSpPr>
        <a:xfrm>
          <a:off x="0" y="0"/>
          <a:ext cx="0" cy="0"/>
          <a:chOff x="0" y="0"/>
          <a:chExt cx="0" cy="0"/>
        </a:xfrm>
      </p:grpSpPr>
      <p:sp>
        <p:nvSpPr>
          <p:cNvPr id="63" name="Google Shape;63;p9"/>
          <p:cNvSpPr txBox="1"/>
          <p:nvPr>
            <p:ph type="title"/>
          </p:nvPr>
        </p:nvSpPr>
        <p:spPr>
          <a:xfrm>
            <a:off x="457200" y="228600"/>
            <a:ext cx="8229600" cy="914400"/>
          </a:xfrm>
          <a:prstGeom prst="rect">
            <a:avLst/>
          </a:prstGeom>
          <a:noFill/>
          <a:ln>
            <a:noFill/>
          </a:ln>
        </p:spPr>
        <p:txBody>
          <a:bodyPr anchorCtr="0" anchor="b" bIns="0" lIns="0" spcFirstLastPara="1" rIns="0" wrap="square" tIns="0"/>
          <a:lstStyle>
            <a:lvl1pPr lvl="0" algn="l">
              <a:lnSpc>
                <a:spcPct val="90000"/>
              </a:lnSpc>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 type="body"/>
          </p:nvPr>
        </p:nvSpPr>
        <p:spPr>
          <a:xfrm>
            <a:off x="457200" y="1447800"/>
            <a:ext cx="3962400" cy="422275"/>
          </a:xfrm>
          <a:prstGeom prst="rect">
            <a:avLst/>
          </a:prstGeom>
          <a:noFill/>
          <a:ln>
            <a:noFill/>
          </a:ln>
        </p:spPr>
        <p:txBody>
          <a:bodyPr anchorCtr="0" anchor="b" bIns="0" lIns="0" spcFirstLastPara="1" rIns="0" wrap="square" tIns="0"/>
          <a:lstStyle>
            <a:lvl1pPr indent="-228600" lvl="0" marL="457200" algn="l">
              <a:lnSpc>
                <a:spcPct val="90000"/>
              </a:lnSpc>
              <a:spcBef>
                <a:spcPts val="1800"/>
              </a:spcBef>
              <a:spcAft>
                <a:spcPts val="0"/>
              </a:spcAft>
              <a:buSzPts val="1440"/>
              <a:buNone/>
              <a:defRPr b="1" sz="1800" cap="none">
                <a:solidFill>
                  <a:schemeClr val="accent3"/>
                </a:solidFill>
                <a:latin typeface="Arial"/>
                <a:ea typeface="Arial"/>
                <a:cs typeface="Arial"/>
                <a:sym typeface="Arial"/>
              </a:defRPr>
            </a:lvl1pPr>
            <a:lvl2pPr indent="-228600" lvl="1" marL="914400" algn="l">
              <a:lnSpc>
                <a:spcPct val="90000"/>
              </a:lnSpc>
              <a:spcBef>
                <a:spcPts val="1800"/>
              </a:spcBef>
              <a:spcAft>
                <a:spcPts val="0"/>
              </a:spcAft>
              <a:buSzPts val="1600"/>
              <a:buNone/>
              <a:defRPr b="1" sz="2000"/>
            </a:lvl2pPr>
            <a:lvl3pPr indent="-228600" lvl="2" marL="1371600" algn="l">
              <a:lnSpc>
                <a:spcPct val="90000"/>
              </a:lnSpc>
              <a:spcBef>
                <a:spcPts val="1800"/>
              </a:spcBef>
              <a:spcAft>
                <a:spcPts val="0"/>
              </a:spcAft>
              <a:buSzPts val="1440"/>
              <a:buNone/>
              <a:defRPr b="1" sz="1800"/>
            </a:lvl3pPr>
            <a:lvl4pPr indent="-228600" lvl="3" marL="1828800" algn="l">
              <a:lnSpc>
                <a:spcPct val="90000"/>
              </a:lnSpc>
              <a:spcBef>
                <a:spcPts val="1800"/>
              </a:spcBef>
              <a:spcAft>
                <a:spcPts val="0"/>
              </a:spcAft>
              <a:buSzPts val="1280"/>
              <a:buNone/>
              <a:defRPr b="1" sz="1600"/>
            </a:lvl4pPr>
            <a:lvl5pPr indent="-228600" lvl="4" marL="2286000" algn="l">
              <a:lnSpc>
                <a:spcPct val="90000"/>
              </a:lnSpc>
              <a:spcBef>
                <a:spcPts val="1800"/>
              </a:spcBef>
              <a:spcAft>
                <a:spcPts val="0"/>
              </a:spcAft>
              <a:buSzPts val="1280"/>
              <a:buNone/>
              <a:defRPr b="1" sz="1600"/>
            </a:lvl5pPr>
            <a:lvl6pPr indent="-228600" lvl="5" marL="2743200" algn="l">
              <a:spcBef>
                <a:spcPts val="320"/>
              </a:spcBef>
              <a:spcAft>
                <a:spcPts val="0"/>
              </a:spcAft>
              <a:buSzPts val="1280"/>
              <a:buNone/>
              <a:defRPr b="1" sz="1600"/>
            </a:lvl6pPr>
            <a:lvl7pPr indent="-228600" lvl="6" marL="3200400" algn="l">
              <a:spcBef>
                <a:spcPts val="320"/>
              </a:spcBef>
              <a:spcAft>
                <a:spcPts val="0"/>
              </a:spcAft>
              <a:buSzPts val="1280"/>
              <a:buNone/>
              <a:defRPr b="1" sz="1600"/>
            </a:lvl7pPr>
            <a:lvl8pPr indent="-228600" lvl="7" marL="3657600" algn="l">
              <a:spcBef>
                <a:spcPts val="320"/>
              </a:spcBef>
              <a:spcAft>
                <a:spcPts val="0"/>
              </a:spcAft>
              <a:buSzPts val="1280"/>
              <a:buNone/>
              <a:defRPr b="1" sz="1600"/>
            </a:lvl8pPr>
            <a:lvl9pPr indent="-228600" lvl="8" marL="4114800" algn="l">
              <a:spcBef>
                <a:spcPts val="320"/>
              </a:spcBef>
              <a:spcAft>
                <a:spcPts val="0"/>
              </a:spcAft>
              <a:buSzPts val="1280"/>
              <a:buNone/>
              <a:defRPr b="1" sz="1600"/>
            </a:lvl9pPr>
          </a:lstStyle>
          <a:p/>
        </p:txBody>
      </p:sp>
      <p:sp>
        <p:nvSpPr>
          <p:cNvPr id="65" name="Google Shape;65;p9"/>
          <p:cNvSpPr txBox="1"/>
          <p:nvPr>
            <p:ph idx="2" type="body"/>
          </p:nvPr>
        </p:nvSpPr>
        <p:spPr>
          <a:xfrm>
            <a:off x="457200" y="2057400"/>
            <a:ext cx="3962400" cy="3352800"/>
          </a:xfrm>
          <a:prstGeom prst="rect">
            <a:avLst/>
          </a:prstGeom>
          <a:noFill/>
          <a:ln>
            <a:noFill/>
          </a:ln>
        </p:spPr>
        <p:txBody>
          <a:bodyPr anchorCtr="0" anchor="t" bIns="0" lIns="0" spcFirstLastPara="1" rIns="0" wrap="square" tIns="0"/>
          <a:lstStyle>
            <a:lvl1pPr indent="-330200" lvl="0" marL="457200" algn="l">
              <a:lnSpc>
                <a:spcPct val="90000"/>
              </a:lnSpc>
              <a:spcBef>
                <a:spcPts val="1800"/>
              </a:spcBef>
              <a:spcAft>
                <a:spcPts val="0"/>
              </a:spcAft>
              <a:buSzPts val="1600"/>
              <a:buChar char="•"/>
              <a:defRPr sz="2000"/>
            </a:lvl1pPr>
            <a:lvl2pPr indent="-309880" lvl="1" marL="914400" algn="l">
              <a:lnSpc>
                <a:spcPct val="90000"/>
              </a:lnSpc>
              <a:spcBef>
                <a:spcPts val="1800"/>
              </a:spcBef>
              <a:spcAft>
                <a:spcPts val="0"/>
              </a:spcAft>
              <a:buSzPts val="1280"/>
              <a:buChar char="•"/>
              <a:defRPr sz="1600"/>
            </a:lvl2pPr>
            <a:lvl3pPr indent="-309880" lvl="2" marL="1371600" algn="l">
              <a:lnSpc>
                <a:spcPct val="90000"/>
              </a:lnSpc>
              <a:spcBef>
                <a:spcPts val="1800"/>
              </a:spcBef>
              <a:spcAft>
                <a:spcPts val="0"/>
              </a:spcAft>
              <a:buSzPts val="1280"/>
              <a:buChar char="–"/>
              <a:defRPr sz="1600"/>
            </a:lvl3pPr>
            <a:lvl4pPr indent="-309880" lvl="3" marL="1828800" algn="l">
              <a:lnSpc>
                <a:spcPct val="90000"/>
              </a:lnSpc>
              <a:spcBef>
                <a:spcPts val="1800"/>
              </a:spcBef>
              <a:spcAft>
                <a:spcPts val="0"/>
              </a:spcAft>
              <a:buSzPts val="1280"/>
              <a:buChar char="–"/>
              <a:defRPr sz="1600"/>
            </a:lvl4pPr>
            <a:lvl5pPr indent="-289560" lvl="4" marL="2286000" algn="l">
              <a:lnSpc>
                <a:spcPct val="90000"/>
              </a:lnSpc>
              <a:spcBef>
                <a:spcPts val="1800"/>
              </a:spcBef>
              <a:spcAft>
                <a:spcPts val="0"/>
              </a:spcAft>
              <a:buSzPts val="960"/>
              <a:buChar char="–"/>
              <a:defRPr sz="1200"/>
            </a:lvl5pPr>
            <a:lvl6pPr indent="-320039" lvl="5" marL="2743200" algn="l">
              <a:spcBef>
                <a:spcPts val="360"/>
              </a:spcBef>
              <a:spcAft>
                <a:spcPts val="0"/>
              </a:spcAft>
              <a:buSzPts val="1440"/>
              <a:buChar char="•"/>
              <a:defRPr sz="1800"/>
            </a:lvl6pPr>
            <a:lvl7pPr indent="-320039" lvl="6" marL="3200400" algn="l">
              <a:spcBef>
                <a:spcPts val="360"/>
              </a:spcBef>
              <a:spcAft>
                <a:spcPts val="0"/>
              </a:spcAft>
              <a:buSzPts val="1440"/>
              <a:buChar char="•"/>
              <a:defRPr sz="1800"/>
            </a:lvl7pPr>
            <a:lvl8pPr indent="-320040" lvl="7" marL="3657600" algn="l">
              <a:spcBef>
                <a:spcPts val="360"/>
              </a:spcBef>
              <a:spcAft>
                <a:spcPts val="0"/>
              </a:spcAft>
              <a:buSzPts val="1440"/>
              <a:buChar char="•"/>
              <a:defRPr sz="1800"/>
            </a:lvl8pPr>
            <a:lvl9pPr indent="-320040" lvl="8" marL="4114800" algn="l">
              <a:spcBef>
                <a:spcPts val="360"/>
              </a:spcBef>
              <a:spcAft>
                <a:spcPts val="0"/>
              </a:spcAft>
              <a:buSzPts val="1440"/>
              <a:buChar char="•"/>
              <a:defRPr sz="1800"/>
            </a:lvl9pPr>
          </a:lstStyle>
          <a:p/>
        </p:txBody>
      </p:sp>
      <p:sp>
        <p:nvSpPr>
          <p:cNvPr id="66" name="Google Shape;66;p9"/>
          <p:cNvSpPr txBox="1"/>
          <p:nvPr>
            <p:ph idx="3" type="body"/>
          </p:nvPr>
        </p:nvSpPr>
        <p:spPr>
          <a:xfrm>
            <a:off x="4724400" y="2057400"/>
            <a:ext cx="3962400" cy="3352800"/>
          </a:xfrm>
          <a:prstGeom prst="rect">
            <a:avLst/>
          </a:prstGeom>
          <a:noFill/>
          <a:ln>
            <a:noFill/>
          </a:ln>
        </p:spPr>
        <p:txBody>
          <a:bodyPr anchorCtr="0" anchor="t" bIns="0" lIns="0" spcFirstLastPara="1" rIns="0" wrap="square" tIns="0"/>
          <a:lstStyle>
            <a:lvl1pPr indent="-330200" lvl="0" marL="457200" algn="l">
              <a:lnSpc>
                <a:spcPct val="90000"/>
              </a:lnSpc>
              <a:spcBef>
                <a:spcPts val="1800"/>
              </a:spcBef>
              <a:spcAft>
                <a:spcPts val="0"/>
              </a:spcAft>
              <a:buSzPts val="1600"/>
              <a:buChar char="•"/>
              <a:defRPr sz="2000"/>
            </a:lvl1pPr>
            <a:lvl2pPr indent="-309880" lvl="1" marL="914400" algn="l">
              <a:lnSpc>
                <a:spcPct val="90000"/>
              </a:lnSpc>
              <a:spcBef>
                <a:spcPts val="1800"/>
              </a:spcBef>
              <a:spcAft>
                <a:spcPts val="0"/>
              </a:spcAft>
              <a:buSzPts val="1280"/>
              <a:buChar char="•"/>
              <a:defRPr sz="1600"/>
            </a:lvl2pPr>
            <a:lvl3pPr indent="-309880" lvl="2" marL="1371600" algn="l">
              <a:lnSpc>
                <a:spcPct val="90000"/>
              </a:lnSpc>
              <a:spcBef>
                <a:spcPts val="1800"/>
              </a:spcBef>
              <a:spcAft>
                <a:spcPts val="0"/>
              </a:spcAft>
              <a:buSzPts val="1280"/>
              <a:buChar char="–"/>
              <a:defRPr sz="1600"/>
            </a:lvl3pPr>
            <a:lvl4pPr indent="-309880" lvl="3" marL="1828800" algn="l">
              <a:lnSpc>
                <a:spcPct val="90000"/>
              </a:lnSpc>
              <a:spcBef>
                <a:spcPts val="1800"/>
              </a:spcBef>
              <a:spcAft>
                <a:spcPts val="0"/>
              </a:spcAft>
              <a:buSzPts val="1280"/>
              <a:buChar char="–"/>
              <a:defRPr sz="1600"/>
            </a:lvl4pPr>
            <a:lvl5pPr indent="-289560" lvl="4" marL="2286000" algn="l">
              <a:lnSpc>
                <a:spcPct val="90000"/>
              </a:lnSpc>
              <a:spcBef>
                <a:spcPts val="1800"/>
              </a:spcBef>
              <a:spcAft>
                <a:spcPts val="0"/>
              </a:spcAft>
              <a:buSzPts val="960"/>
              <a:buChar char="–"/>
              <a:defRPr sz="1200"/>
            </a:lvl5pPr>
            <a:lvl6pPr indent="-320039" lvl="5" marL="2743200" algn="l">
              <a:spcBef>
                <a:spcPts val="360"/>
              </a:spcBef>
              <a:spcAft>
                <a:spcPts val="0"/>
              </a:spcAft>
              <a:buSzPts val="1440"/>
              <a:buChar char="•"/>
              <a:defRPr sz="1800"/>
            </a:lvl6pPr>
            <a:lvl7pPr indent="-320039" lvl="6" marL="3200400" algn="l">
              <a:spcBef>
                <a:spcPts val="360"/>
              </a:spcBef>
              <a:spcAft>
                <a:spcPts val="0"/>
              </a:spcAft>
              <a:buSzPts val="1440"/>
              <a:buChar char="•"/>
              <a:defRPr sz="1800"/>
            </a:lvl7pPr>
            <a:lvl8pPr indent="-320040" lvl="7" marL="3657600" algn="l">
              <a:spcBef>
                <a:spcPts val="360"/>
              </a:spcBef>
              <a:spcAft>
                <a:spcPts val="0"/>
              </a:spcAft>
              <a:buSzPts val="1440"/>
              <a:buChar char="•"/>
              <a:defRPr sz="1800"/>
            </a:lvl8pPr>
            <a:lvl9pPr indent="-320040" lvl="8" marL="4114800" algn="l">
              <a:spcBef>
                <a:spcPts val="360"/>
              </a:spcBef>
              <a:spcAft>
                <a:spcPts val="0"/>
              </a:spcAft>
              <a:buSzPts val="1440"/>
              <a:buChar char="•"/>
              <a:defRPr sz="1800"/>
            </a:lvl9pPr>
          </a:lstStyle>
          <a:p/>
        </p:txBody>
      </p:sp>
      <p:sp>
        <p:nvSpPr>
          <p:cNvPr id="67" name="Google Shape;67;p9"/>
          <p:cNvSpPr txBox="1"/>
          <p:nvPr>
            <p:ph idx="4" type="body"/>
          </p:nvPr>
        </p:nvSpPr>
        <p:spPr>
          <a:xfrm>
            <a:off x="4724400" y="1447801"/>
            <a:ext cx="3962400" cy="411162"/>
          </a:xfrm>
          <a:prstGeom prst="rect">
            <a:avLst/>
          </a:prstGeom>
          <a:noFill/>
          <a:ln>
            <a:noFill/>
          </a:ln>
        </p:spPr>
        <p:txBody>
          <a:bodyPr anchorCtr="0" anchor="b" bIns="0" lIns="0" spcFirstLastPara="1" rIns="0" wrap="square" tIns="0"/>
          <a:lstStyle>
            <a:lvl1pPr indent="-228600" lvl="0" marL="457200" algn="l">
              <a:lnSpc>
                <a:spcPct val="90000"/>
              </a:lnSpc>
              <a:spcBef>
                <a:spcPts val="1800"/>
              </a:spcBef>
              <a:spcAft>
                <a:spcPts val="0"/>
              </a:spcAft>
              <a:buSzPts val="1440"/>
              <a:buNone/>
              <a:defRPr b="1" sz="1800" cap="none">
                <a:solidFill>
                  <a:srgbClr val="707372"/>
                </a:solidFill>
                <a:latin typeface="Arial"/>
                <a:ea typeface="Arial"/>
                <a:cs typeface="Arial"/>
                <a:sym typeface="Arial"/>
              </a:defRPr>
            </a:lvl1pPr>
            <a:lvl2pPr indent="-228600" lvl="1" marL="914400" algn="l">
              <a:lnSpc>
                <a:spcPct val="90000"/>
              </a:lnSpc>
              <a:spcBef>
                <a:spcPts val="1800"/>
              </a:spcBef>
              <a:spcAft>
                <a:spcPts val="0"/>
              </a:spcAft>
              <a:buSzPts val="1600"/>
              <a:buNone/>
              <a:defRPr b="1" sz="2000"/>
            </a:lvl2pPr>
            <a:lvl3pPr indent="-228600" lvl="2" marL="1371600" algn="l">
              <a:lnSpc>
                <a:spcPct val="90000"/>
              </a:lnSpc>
              <a:spcBef>
                <a:spcPts val="1800"/>
              </a:spcBef>
              <a:spcAft>
                <a:spcPts val="0"/>
              </a:spcAft>
              <a:buSzPts val="1440"/>
              <a:buNone/>
              <a:defRPr b="1" sz="1800"/>
            </a:lvl3pPr>
            <a:lvl4pPr indent="-228600" lvl="3" marL="1828800" algn="l">
              <a:lnSpc>
                <a:spcPct val="90000"/>
              </a:lnSpc>
              <a:spcBef>
                <a:spcPts val="1800"/>
              </a:spcBef>
              <a:spcAft>
                <a:spcPts val="0"/>
              </a:spcAft>
              <a:buSzPts val="1280"/>
              <a:buNone/>
              <a:defRPr b="1" sz="1600"/>
            </a:lvl4pPr>
            <a:lvl5pPr indent="-228600" lvl="4" marL="2286000" algn="l">
              <a:lnSpc>
                <a:spcPct val="90000"/>
              </a:lnSpc>
              <a:spcBef>
                <a:spcPts val="1800"/>
              </a:spcBef>
              <a:spcAft>
                <a:spcPts val="0"/>
              </a:spcAft>
              <a:buSzPts val="1280"/>
              <a:buNone/>
              <a:defRPr b="1" sz="1600"/>
            </a:lvl5pPr>
            <a:lvl6pPr indent="-228600" lvl="5" marL="2743200" algn="l">
              <a:spcBef>
                <a:spcPts val="320"/>
              </a:spcBef>
              <a:spcAft>
                <a:spcPts val="0"/>
              </a:spcAft>
              <a:buSzPts val="1280"/>
              <a:buNone/>
              <a:defRPr b="1" sz="1600"/>
            </a:lvl6pPr>
            <a:lvl7pPr indent="-228600" lvl="6" marL="3200400" algn="l">
              <a:spcBef>
                <a:spcPts val="320"/>
              </a:spcBef>
              <a:spcAft>
                <a:spcPts val="0"/>
              </a:spcAft>
              <a:buSzPts val="1280"/>
              <a:buNone/>
              <a:defRPr b="1" sz="1600"/>
            </a:lvl7pPr>
            <a:lvl8pPr indent="-228600" lvl="7" marL="3657600" algn="l">
              <a:spcBef>
                <a:spcPts val="320"/>
              </a:spcBef>
              <a:spcAft>
                <a:spcPts val="0"/>
              </a:spcAft>
              <a:buSzPts val="1280"/>
              <a:buNone/>
              <a:defRPr b="1" sz="1600"/>
            </a:lvl8pPr>
            <a:lvl9pPr indent="-228600" lvl="8" marL="4114800" algn="l">
              <a:spcBef>
                <a:spcPts val="320"/>
              </a:spcBef>
              <a:spcAft>
                <a:spcPts val="0"/>
              </a:spcAft>
              <a:buSzPts val="1280"/>
              <a:buNone/>
              <a:defRPr b="1" sz="1600"/>
            </a:lvl9pPr>
          </a:lstStyle>
          <a:p/>
        </p:txBody>
      </p:sp>
      <p:cxnSp>
        <p:nvCxnSpPr>
          <p:cNvPr id="68" name="Google Shape;68;p9"/>
          <p:cNvCxnSpPr/>
          <p:nvPr/>
        </p:nvCxnSpPr>
        <p:spPr>
          <a:xfrm>
            <a:off x="457200" y="1219200"/>
            <a:ext cx="8229600" cy="0"/>
          </a:xfrm>
          <a:prstGeom prst="straightConnector1">
            <a:avLst/>
          </a:prstGeom>
          <a:solidFill>
            <a:schemeClr val="accent1"/>
          </a:solidFill>
          <a:ln cap="flat" cmpd="sng" w="9525">
            <a:solidFill>
              <a:schemeClr val="lt2"/>
            </a:solidFill>
            <a:prstDash val="solid"/>
            <a:round/>
            <a:headEnd len="sm" w="sm" type="none"/>
            <a:tailEnd len="sm" w="sm"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69" name="Shape 69"/>
        <p:cNvGrpSpPr/>
        <p:nvPr/>
      </p:nvGrpSpPr>
      <p:grpSpPr>
        <a:xfrm>
          <a:off x="0" y="0"/>
          <a:ext cx="0" cy="0"/>
          <a:chOff x="0" y="0"/>
          <a:chExt cx="0" cy="0"/>
        </a:xfrm>
      </p:grpSpPr>
      <p:sp>
        <p:nvSpPr>
          <p:cNvPr id="70" name="Google Shape;70;p10"/>
          <p:cNvSpPr txBox="1"/>
          <p:nvPr>
            <p:ph type="title"/>
          </p:nvPr>
        </p:nvSpPr>
        <p:spPr>
          <a:xfrm>
            <a:off x="457200" y="228600"/>
            <a:ext cx="8229600" cy="914400"/>
          </a:xfrm>
          <a:prstGeom prst="rect">
            <a:avLst/>
          </a:prstGeom>
          <a:noFill/>
          <a:ln>
            <a:noFill/>
          </a:ln>
        </p:spPr>
        <p:txBody>
          <a:bodyPr anchorCtr="0" anchor="b" bIns="0" lIns="0" spcFirstLastPara="1" rIns="0" wrap="square" tIns="0"/>
          <a:lstStyle>
            <a:lvl1pPr lvl="0" algn="l">
              <a:lnSpc>
                <a:spcPct val="90000"/>
              </a:lnSpc>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71" name="Shape 71"/>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72" name="Shape 72"/>
        <p:cNvGrpSpPr/>
        <p:nvPr/>
      </p:nvGrpSpPr>
      <p:grpSpPr>
        <a:xfrm>
          <a:off x="0" y="0"/>
          <a:ext cx="0" cy="0"/>
          <a:chOff x="0" y="0"/>
          <a:chExt cx="0" cy="0"/>
        </a:xfrm>
      </p:grpSpPr>
      <p:sp>
        <p:nvSpPr>
          <p:cNvPr id="73" name="Google Shape;73;p12"/>
          <p:cNvSpPr txBox="1"/>
          <p:nvPr>
            <p:ph type="title"/>
          </p:nvPr>
        </p:nvSpPr>
        <p:spPr>
          <a:xfrm>
            <a:off x="381000" y="273050"/>
            <a:ext cx="3084513" cy="2393950"/>
          </a:xfrm>
          <a:prstGeom prst="rect">
            <a:avLst/>
          </a:prstGeom>
          <a:noFill/>
          <a:ln>
            <a:noFill/>
          </a:ln>
        </p:spPr>
        <p:txBody>
          <a:bodyPr anchorCtr="0" anchor="b" bIns="0" lIns="0" spcFirstLastPara="1" rIns="0" wrap="square" tIns="0"/>
          <a:lstStyle>
            <a:lvl1pPr lvl="0" algn="l">
              <a:lnSpc>
                <a:spcPct val="80000"/>
              </a:lnSpc>
              <a:spcBef>
                <a:spcPts val="0"/>
              </a:spcBef>
              <a:spcAft>
                <a:spcPts val="0"/>
              </a:spcAft>
              <a:buSzPts val="1400"/>
              <a:buNone/>
              <a:defRPr b="1" sz="4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2"/>
          <p:cNvSpPr txBox="1"/>
          <p:nvPr>
            <p:ph idx="1" type="body"/>
          </p:nvPr>
        </p:nvSpPr>
        <p:spPr>
          <a:xfrm>
            <a:off x="3810000" y="273051"/>
            <a:ext cx="4876800" cy="5213350"/>
          </a:xfrm>
          <a:prstGeom prst="rect">
            <a:avLst/>
          </a:prstGeom>
          <a:noFill/>
          <a:ln>
            <a:noFill/>
          </a:ln>
        </p:spPr>
        <p:txBody>
          <a:bodyPr anchorCtr="0" anchor="ctr" bIns="0" lIns="0" spcFirstLastPara="1" rIns="0" wrap="square" tIns="0"/>
          <a:lstStyle>
            <a:lvl1pPr indent="-330200" lvl="0" marL="457200" algn="l">
              <a:lnSpc>
                <a:spcPct val="90000"/>
              </a:lnSpc>
              <a:spcBef>
                <a:spcPts val="1800"/>
              </a:spcBef>
              <a:spcAft>
                <a:spcPts val="0"/>
              </a:spcAft>
              <a:buSzPts val="1600"/>
              <a:buChar char="•"/>
              <a:defRPr sz="2000"/>
            </a:lvl1pPr>
            <a:lvl2pPr indent="-309880" lvl="1" marL="914400" algn="l">
              <a:lnSpc>
                <a:spcPct val="90000"/>
              </a:lnSpc>
              <a:spcBef>
                <a:spcPts val="1800"/>
              </a:spcBef>
              <a:spcAft>
                <a:spcPts val="0"/>
              </a:spcAft>
              <a:buSzPts val="1280"/>
              <a:buChar char="•"/>
              <a:defRPr sz="1600"/>
            </a:lvl2pPr>
            <a:lvl3pPr indent="-309880" lvl="2" marL="1371600" algn="l">
              <a:lnSpc>
                <a:spcPct val="90000"/>
              </a:lnSpc>
              <a:spcBef>
                <a:spcPts val="1800"/>
              </a:spcBef>
              <a:spcAft>
                <a:spcPts val="0"/>
              </a:spcAft>
              <a:buSzPts val="1280"/>
              <a:buChar char="–"/>
              <a:defRPr sz="1600"/>
            </a:lvl3pPr>
            <a:lvl4pPr indent="-309880" lvl="3" marL="1828800" algn="l">
              <a:lnSpc>
                <a:spcPct val="90000"/>
              </a:lnSpc>
              <a:spcBef>
                <a:spcPts val="1800"/>
              </a:spcBef>
              <a:spcAft>
                <a:spcPts val="0"/>
              </a:spcAft>
              <a:buSzPts val="1280"/>
              <a:buChar char="–"/>
              <a:defRPr sz="1600"/>
            </a:lvl4pPr>
            <a:lvl5pPr indent="-289560" lvl="4" marL="2286000" algn="l">
              <a:lnSpc>
                <a:spcPct val="90000"/>
              </a:lnSpc>
              <a:spcBef>
                <a:spcPts val="1800"/>
              </a:spcBef>
              <a:spcAft>
                <a:spcPts val="0"/>
              </a:spcAft>
              <a:buSzPts val="960"/>
              <a:buChar char="–"/>
              <a:defRPr sz="1200"/>
            </a:lvl5pPr>
            <a:lvl6pPr indent="-330200" lvl="5" marL="2743200" algn="l">
              <a:spcBef>
                <a:spcPts val="400"/>
              </a:spcBef>
              <a:spcAft>
                <a:spcPts val="0"/>
              </a:spcAft>
              <a:buSzPts val="1600"/>
              <a:buChar char="•"/>
              <a:defRPr sz="2000"/>
            </a:lvl6pPr>
            <a:lvl7pPr indent="-330200" lvl="6" marL="3200400" algn="l">
              <a:spcBef>
                <a:spcPts val="400"/>
              </a:spcBef>
              <a:spcAft>
                <a:spcPts val="0"/>
              </a:spcAft>
              <a:buSzPts val="1600"/>
              <a:buChar char="•"/>
              <a:defRPr sz="2000"/>
            </a:lvl7pPr>
            <a:lvl8pPr indent="-330200" lvl="7" marL="3657600" algn="l">
              <a:spcBef>
                <a:spcPts val="400"/>
              </a:spcBef>
              <a:spcAft>
                <a:spcPts val="0"/>
              </a:spcAft>
              <a:buSzPts val="1600"/>
              <a:buChar char="•"/>
              <a:defRPr sz="2000"/>
            </a:lvl8pPr>
            <a:lvl9pPr indent="-330200" lvl="8" marL="4114800" algn="l">
              <a:spcBef>
                <a:spcPts val="400"/>
              </a:spcBef>
              <a:spcAft>
                <a:spcPts val="0"/>
              </a:spcAft>
              <a:buSzPts val="1600"/>
              <a:buChar char="•"/>
              <a:defRPr sz="2000"/>
            </a:lvl9pPr>
          </a:lstStyle>
          <a:p/>
        </p:txBody>
      </p:sp>
      <p:sp>
        <p:nvSpPr>
          <p:cNvPr id="75" name="Google Shape;75;p12"/>
          <p:cNvSpPr txBox="1"/>
          <p:nvPr>
            <p:ph idx="2" type="body"/>
          </p:nvPr>
        </p:nvSpPr>
        <p:spPr>
          <a:xfrm>
            <a:off x="381000" y="2819399"/>
            <a:ext cx="3084513" cy="2667001"/>
          </a:xfrm>
          <a:prstGeom prst="rect">
            <a:avLst/>
          </a:prstGeom>
          <a:noFill/>
          <a:ln>
            <a:noFill/>
          </a:ln>
        </p:spPr>
        <p:txBody>
          <a:bodyPr anchorCtr="0" anchor="t" bIns="0" lIns="0" spcFirstLastPara="1" rIns="0" wrap="square" tIns="0"/>
          <a:lstStyle>
            <a:lvl1pPr indent="-228600" lvl="0" marL="457200" algn="l">
              <a:lnSpc>
                <a:spcPct val="90000"/>
              </a:lnSpc>
              <a:spcBef>
                <a:spcPts val="1800"/>
              </a:spcBef>
              <a:spcAft>
                <a:spcPts val="0"/>
              </a:spcAft>
              <a:buSzPts val="1120"/>
              <a:buNone/>
              <a:defRPr sz="1400"/>
            </a:lvl1pPr>
            <a:lvl2pPr indent="-228600" lvl="1" marL="914400" algn="l">
              <a:lnSpc>
                <a:spcPct val="90000"/>
              </a:lnSpc>
              <a:spcBef>
                <a:spcPts val="1800"/>
              </a:spcBef>
              <a:spcAft>
                <a:spcPts val="0"/>
              </a:spcAft>
              <a:buSzPts val="960"/>
              <a:buNone/>
              <a:defRPr sz="1200"/>
            </a:lvl2pPr>
            <a:lvl3pPr indent="-228600" lvl="2" marL="1371600" algn="l">
              <a:lnSpc>
                <a:spcPct val="90000"/>
              </a:lnSpc>
              <a:spcBef>
                <a:spcPts val="1800"/>
              </a:spcBef>
              <a:spcAft>
                <a:spcPts val="0"/>
              </a:spcAft>
              <a:buSzPts val="800"/>
              <a:buNone/>
              <a:defRPr sz="1000"/>
            </a:lvl3pPr>
            <a:lvl4pPr indent="-228600" lvl="3" marL="1828800" algn="l">
              <a:lnSpc>
                <a:spcPct val="90000"/>
              </a:lnSpc>
              <a:spcBef>
                <a:spcPts val="1800"/>
              </a:spcBef>
              <a:spcAft>
                <a:spcPts val="0"/>
              </a:spcAft>
              <a:buSzPts val="720"/>
              <a:buNone/>
              <a:defRPr sz="900"/>
            </a:lvl4pPr>
            <a:lvl5pPr indent="-228600" lvl="4" marL="2286000" algn="l">
              <a:lnSpc>
                <a:spcPct val="90000"/>
              </a:lnSpc>
              <a:spcBef>
                <a:spcPts val="1800"/>
              </a:spcBef>
              <a:spcAft>
                <a:spcPts val="0"/>
              </a:spcAft>
              <a:buSzPts val="720"/>
              <a:buNone/>
              <a:defRPr sz="900"/>
            </a:lvl5pPr>
            <a:lvl6pPr indent="-228600" lvl="5" marL="2743200" algn="l">
              <a:spcBef>
                <a:spcPts val="180"/>
              </a:spcBef>
              <a:spcAft>
                <a:spcPts val="0"/>
              </a:spcAft>
              <a:buSzPts val="720"/>
              <a:buNone/>
              <a:defRPr sz="900"/>
            </a:lvl6pPr>
            <a:lvl7pPr indent="-228600" lvl="6" marL="3200400" algn="l">
              <a:spcBef>
                <a:spcPts val="180"/>
              </a:spcBef>
              <a:spcAft>
                <a:spcPts val="0"/>
              </a:spcAft>
              <a:buSzPts val="720"/>
              <a:buNone/>
              <a:defRPr sz="900"/>
            </a:lvl7pPr>
            <a:lvl8pPr indent="-228600" lvl="7" marL="3657600" algn="l">
              <a:spcBef>
                <a:spcPts val="180"/>
              </a:spcBef>
              <a:spcAft>
                <a:spcPts val="0"/>
              </a:spcAft>
              <a:buSzPts val="720"/>
              <a:buNone/>
              <a:defRPr sz="900"/>
            </a:lvl8pPr>
            <a:lvl9pPr indent="-228600" lvl="8" marL="4114800" algn="l">
              <a:spcBef>
                <a:spcPts val="180"/>
              </a:spcBef>
              <a:spcAft>
                <a:spcPts val="0"/>
              </a:spcAft>
              <a:buSzPts val="720"/>
              <a:buNone/>
              <a:defRPr sz="900"/>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ovie with Caption">
  <p:cSld name="Movie with Caption">
    <p:bg>
      <p:bgPr>
        <a:solidFill>
          <a:srgbClr val="F4F3EC"/>
        </a:solidFill>
      </p:bgPr>
    </p:bg>
    <p:spTree>
      <p:nvGrpSpPr>
        <p:cNvPr id="76" name="Shape 76"/>
        <p:cNvGrpSpPr/>
        <p:nvPr/>
      </p:nvGrpSpPr>
      <p:grpSpPr>
        <a:xfrm>
          <a:off x="0" y="0"/>
          <a:ext cx="0" cy="0"/>
          <a:chOff x="0" y="0"/>
          <a:chExt cx="0" cy="0"/>
        </a:xfrm>
      </p:grpSpPr>
      <p:sp>
        <p:nvSpPr>
          <p:cNvPr id="77" name="Google Shape;77;p13"/>
          <p:cNvSpPr txBox="1"/>
          <p:nvPr>
            <p:ph type="title"/>
          </p:nvPr>
        </p:nvSpPr>
        <p:spPr>
          <a:xfrm>
            <a:off x="454024" y="4919662"/>
            <a:ext cx="8232776" cy="261938"/>
          </a:xfrm>
          <a:prstGeom prst="rect">
            <a:avLst/>
          </a:prstGeom>
          <a:noFill/>
          <a:ln>
            <a:noFill/>
          </a:ln>
        </p:spPr>
        <p:txBody>
          <a:bodyPr anchorCtr="0" anchor="b" bIns="0" lIns="0" spcFirstLastPara="1" rIns="0" wrap="square" tIns="0"/>
          <a:lstStyle>
            <a:lvl1pPr lvl="0" algn="l">
              <a:lnSpc>
                <a:spcPct val="90000"/>
              </a:lnSpc>
              <a:spcBef>
                <a:spcPts val="0"/>
              </a:spcBef>
              <a:spcAft>
                <a:spcPts val="0"/>
              </a:spcAft>
              <a:buSzPts val="1400"/>
              <a:buNone/>
              <a:defRPr b="1" sz="1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3"/>
          <p:cNvSpPr txBox="1"/>
          <p:nvPr>
            <p:ph idx="1" type="body"/>
          </p:nvPr>
        </p:nvSpPr>
        <p:spPr>
          <a:xfrm>
            <a:off x="454024" y="5181600"/>
            <a:ext cx="8232776" cy="381000"/>
          </a:xfrm>
          <a:prstGeom prst="rect">
            <a:avLst/>
          </a:prstGeom>
          <a:noFill/>
          <a:ln>
            <a:noFill/>
          </a:ln>
        </p:spPr>
        <p:txBody>
          <a:bodyPr anchorCtr="0" anchor="t" bIns="0" lIns="0" spcFirstLastPara="1" rIns="0" wrap="square" tIns="0"/>
          <a:lstStyle>
            <a:lvl1pPr indent="-228600" lvl="0" marL="457200" algn="l">
              <a:lnSpc>
                <a:spcPct val="90000"/>
              </a:lnSpc>
              <a:spcBef>
                <a:spcPts val="1800"/>
              </a:spcBef>
              <a:spcAft>
                <a:spcPts val="0"/>
              </a:spcAft>
              <a:buSzPts val="960"/>
              <a:buNone/>
              <a:defRPr sz="1200"/>
            </a:lvl1pPr>
            <a:lvl2pPr indent="-228600" lvl="1" marL="914400" algn="l">
              <a:lnSpc>
                <a:spcPct val="90000"/>
              </a:lnSpc>
              <a:spcBef>
                <a:spcPts val="1800"/>
              </a:spcBef>
              <a:spcAft>
                <a:spcPts val="0"/>
              </a:spcAft>
              <a:buSzPts val="960"/>
              <a:buNone/>
              <a:defRPr sz="1200"/>
            </a:lvl2pPr>
            <a:lvl3pPr indent="-228600" lvl="2" marL="1371600" algn="l">
              <a:lnSpc>
                <a:spcPct val="90000"/>
              </a:lnSpc>
              <a:spcBef>
                <a:spcPts val="1800"/>
              </a:spcBef>
              <a:spcAft>
                <a:spcPts val="0"/>
              </a:spcAft>
              <a:buSzPts val="800"/>
              <a:buNone/>
              <a:defRPr sz="1000"/>
            </a:lvl3pPr>
            <a:lvl4pPr indent="-228600" lvl="3" marL="1828800" algn="l">
              <a:lnSpc>
                <a:spcPct val="90000"/>
              </a:lnSpc>
              <a:spcBef>
                <a:spcPts val="1800"/>
              </a:spcBef>
              <a:spcAft>
                <a:spcPts val="0"/>
              </a:spcAft>
              <a:buSzPts val="720"/>
              <a:buNone/>
              <a:defRPr sz="900"/>
            </a:lvl4pPr>
            <a:lvl5pPr indent="-228600" lvl="4" marL="2286000" algn="l">
              <a:lnSpc>
                <a:spcPct val="90000"/>
              </a:lnSpc>
              <a:spcBef>
                <a:spcPts val="1800"/>
              </a:spcBef>
              <a:spcAft>
                <a:spcPts val="0"/>
              </a:spcAft>
              <a:buSzPts val="720"/>
              <a:buNone/>
              <a:defRPr sz="900"/>
            </a:lvl5pPr>
            <a:lvl6pPr indent="-228600" lvl="5" marL="2743200" algn="l">
              <a:spcBef>
                <a:spcPts val="180"/>
              </a:spcBef>
              <a:spcAft>
                <a:spcPts val="0"/>
              </a:spcAft>
              <a:buSzPts val="720"/>
              <a:buNone/>
              <a:defRPr sz="900"/>
            </a:lvl6pPr>
            <a:lvl7pPr indent="-228600" lvl="6" marL="3200400" algn="l">
              <a:spcBef>
                <a:spcPts val="180"/>
              </a:spcBef>
              <a:spcAft>
                <a:spcPts val="0"/>
              </a:spcAft>
              <a:buSzPts val="720"/>
              <a:buNone/>
              <a:defRPr sz="900"/>
            </a:lvl7pPr>
            <a:lvl8pPr indent="-228600" lvl="7" marL="3657600" algn="l">
              <a:spcBef>
                <a:spcPts val="180"/>
              </a:spcBef>
              <a:spcAft>
                <a:spcPts val="0"/>
              </a:spcAft>
              <a:buSzPts val="720"/>
              <a:buNone/>
              <a:defRPr sz="900"/>
            </a:lvl8pPr>
            <a:lvl9pPr indent="-228600" lvl="8" marL="4114800" algn="l">
              <a:spcBef>
                <a:spcPts val="180"/>
              </a:spcBef>
              <a:spcAft>
                <a:spcPts val="0"/>
              </a:spcAft>
              <a:buSzPts val="720"/>
              <a:buNone/>
              <a:defRPr sz="900"/>
            </a:lvl9pPr>
          </a:lstStyle>
          <a:p/>
        </p:txBody>
      </p:sp>
      <p:sp>
        <p:nvSpPr>
          <p:cNvPr id="79" name="Google Shape;79;p13"/>
          <p:cNvSpPr/>
          <p:nvPr>
            <p:ph idx="2" type="media"/>
          </p:nvPr>
        </p:nvSpPr>
        <p:spPr>
          <a:xfrm>
            <a:off x="533400" y="533400"/>
            <a:ext cx="8077200" cy="4038600"/>
          </a:xfrm>
          <a:prstGeom prst="rect">
            <a:avLst/>
          </a:prstGeom>
          <a:noFill/>
          <a:ln cap="flat" cmpd="sng" w="152400">
            <a:solidFill>
              <a:srgbClr val="DFDDC9"/>
            </a:solidFill>
            <a:prstDash val="solid"/>
            <a:round/>
            <a:headEnd len="sm" w="sm" type="none"/>
            <a:tailEnd len="sm" w="sm" type="none"/>
          </a:ln>
          <a:effectLst>
            <a:outerShdw blurRad="127000" rotWithShape="0" algn="tl" dir="5400000" dist="38100">
              <a:srgbClr val="000000">
                <a:alpha val="29803"/>
              </a:srgbClr>
            </a:outerShdw>
          </a:effectLst>
        </p:spPr>
        <p:txBody>
          <a:bodyPr anchorCtr="0" anchor="ctr" bIns="0" lIns="0" spcFirstLastPara="1" rIns="0" wrap="square" tIns="0"/>
          <a:lstStyle>
            <a:lvl1pPr lvl="0" marR="0" rtl="0" algn="ctr">
              <a:lnSpc>
                <a:spcPct val="90000"/>
              </a:lnSpc>
              <a:spcBef>
                <a:spcPts val="1800"/>
              </a:spcBef>
              <a:spcAft>
                <a:spcPts val="0"/>
              </a:spcAft>
              <a:buClr>
                <a:srgbClr val="CE1126"/>
              </a:buClr>
              <a:buSzPts val="1600"/>
              <a:buFont typeface="Times"/>
              <a:buNone/>
              <a:defRPr b="1" i="0" sz="2000" u="none" cap="none" strike="noStrike">
                <a:solidFill>
                  <a:srgbClr val="7A6E67"/>
                </a:solidFill>
                <a:latin typeface="Arial"/>
                <a:ea typeface="Arial"/>
                <a:cs typeface="Arial"/>
                <a:sym typeface="Arial"/>
              </a:defRPr>
            </a:lvl1pPr>
            <a:lvl2pPr lvl="1" marR="0" rtl="0" algn="l">
              <a:lnSpc>
                <a:spcPct val="90000"/>
              </a:lnSpc>
              <a:spcBef>
                <a:spcPts val="1800"/>
              </a:spcBef>
              <a:spcAft>
                <a:spcPts val="0"/>
              </a:spcAft>
              <a:buClr>
                <a:srgbClr val="CE1126"/>
              </a:buClr>
              <a:buSzPts val="1280"/>
              <a:buFont typeface="Times"/>
              <a:buChar char="•"/>
              <a:defRPr b="0" i="0" sz="1600" u="none" cap="none" strike="noStrike">
                <a:solidFill>
                  <a:srgbClr val="7A6E67"/>
                </a:solidFill>
                <a:latin typeface="Arial"/>
                <a:ea typeface="Arial"/>
                <a:cs typeface="Arial"/>
                <a:sym typeface="Arial"/>
              </a:defRPr>
            </a:lvl2pPr>
            <a:lvl3pPr lvl="2" marR="0" rtl="0" algn="l">
              <a:lnSpc>
                <a:spcPct val="90000"/>
              </a:lnSpc>
              <a:spcBef>
                <a:spcPts val="1800"/>
              </a:spcBef>
              <a:spcAft>
                <a:spcPts val="0"/>
              </a:spcAft>
              <a:buClr>
                <a:srgbClr val="CE1126"/>
              </a:buClr>
              <a:buSzPts val="1280"/>
              <a:buFont typeface="Merriweather Sans"/>
              <a:buChar char="–"/>
              <a:defRPr b="0" i="0" sz="1600" u="none" cap="none" strike="noStrike">
                <a:solidFill>
                  <a:srgbClr val="7A6E67"/>
                </a:solidFill>
                <a:latin typeface="Arial"/>
                <a:ea typeface="Arial"/>
                <a:cs typeface="Arial"/>
                <a:sym typeface="Arial"/>
              </a:defRPr>
            </a:lvl3pPr>
            <a:lvl4pPr lvl="3" marR="0" rtl="0" algn="l">
              <a:lnSpc>
                <a:spcPct val="90000"/>
              </a:lnSpc>
              <a:spcBef>
                <a:spcPts val="1800"/>
              </a:spcBef>
              <a:spcAft>
                <a:spcPts val="0"/>
              </a:spcAft>
              <a:buClr>
                <a:srgbClr val="CE1126"/>
              </a:buClr>
              <a:buSzPts val="1280"/>
              <a:buFont typeface="Merriweather Sans"/>
              <a:buChar char="–"/>
              <a:defRPr b="0" i="0" sz="1600" u="none" cap="none" strike="noStrike">
                <a:solidFill>
                  <a:srgbClr val="7A6E67"/>
                </a:solidFill>
                <a:latin typeface="Arial"/>
                <a:ea typeface="Arial"/>
                <a:cs typeface="Arial"/>
                <a:sym typeface="Arial"/>
              </a:defRPr>
            </a:lvl4pPr>
            <a:lvl5pPr lvl="4" marR="0" rtl="0" algn="l">
              <a:lnSpc>
                <a:spcPct val="90000"/>
              </a:lnSpc>
              <a:spcBef>
                <a:spcPts val="1800"/>
              </a:spcBef>
              <a:spcAft>
                <a:spcPts val="0"/>
              </a:spcAft>
              <a:buClr>
                <a:srgbClr val="CE1126"/>
              </a:buClr>
              <a:buSzPts val="960"/>
              <a:buFont typeface="Merriweather Sans"/>
              <a:buChar char="–"/>
              <a:defRPr b="0" i="0" sz="1200" u="none" cap="none" strike="noStrike">
                <a:solidFill>
                  <a:srgbClr val="7A6E67"/>
                </a:solidFill>
                <a:latin typeface="Arial"/>
                <a:ea typeface="Arial"/>
                <a:cs typeface="Arial"/>
                <a:sym typeface="Arial"/>
              </a:defRPr>
            </a:lvl5pPr>
            <a:lvl6pPr lvl="5"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6pPr>
            <a:lvl7pPr lvl="6"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7pPr>
            <a:lvl8pPr lvl="7"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8pPr>
            <a:lvl9pPr lvl="8"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2.png"/><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5" Type="http://schemas.openxmlformats.org/officeDocument/2006/relationships/theme" Target="../theme/theme1.xml"/><Relationship Id="rId14" Type="http://schemas.openxmlformats.org/officeDocument/2006/relationships/slideLayout" Target="../slideLayouts/slideLayout1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4F3EC"/>
        </a:solidFill>
      </p:bgPr>
    </p:bg>
    <p:spTree>
      <p:nvGrpSpPr>
        <p:cNvPr id="9" name="Shape 9"/>
        <p:cNvGrpSpPr/>
        <p:nvPr/>
      </p:nvGrpSpPr>
      <p:grpSpPr>
        <a:xfrm>
          <a:off x="0" y="0"/>
          <a:ext cx="0" cy="0"/>
          <a:chOff x="0" y="0"/>
          <a:chExt cx="0" cy="0"/>
        </a:xfrm>
      </p:grpSpPr>
      <p:sp>
        <p:nvSpPr>
          <p:cNvPr id="10" name="Google Shape;10;p1"/>
          <p:cNvSpPr/>
          <p:nvPr/>
        </p:nvSpPr>
        <p:spPr>
          <a:xfrm>
            <a:off x="0" y="6019800"/>
            <a:ext cx="9144000" cy="8382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a:ea typeface="Times"/>
              <a:cs typeface="Times"/>
              <a:sym typeface="Times"/>
            </a:endParaRPr>
          </a:p>
        </p:txBody>
      </p:sp>
      <p:sp>
        <p:nvSpPr>
          <p:cNvPr id="11" name="Google Shape;11;p1"/>
          <p:cNvSpPr txBox="1"/>
          <p:nvPr/>
        </p:nvSpPr>
        <p:spPr>
          <a:xfrm>
            <a:off x="7032180" y="6460123"/>
            <a:ext cx="1730820" cy="169277"/>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b="1" i="0" lang="en-US" sz="1100">
                <a:solidFill>
                  <a:schemeClr val="lt1"/>
                </a:solidFill>
                <a:latin typeface="Arial"/>
                <a:ea typeface="Arial"/>
                <a:cs typeface="Arial"/>
                <a:sym typeface="Arial"/>
              </a:rPr>
              <a:t>Department of Agronomy</a:t>
            </a:r>
            <a:endParaRPr/>
          </a:p>
        </p:txBody>
      </p:sp>
      <p:pic>
        <p:nvPicPr>
          <p:cNvPr descr="ISU LEFT white.eps" id="12" name="Google Shape;12;p1"/>
          <p:cNvPicPr preferRelativeResize="0"/>
          <p:nvPr/>
        </p:nvPicPr>
        <p:blipFill rotWithShape="1">
          <a:blip r:embed="rId1">
            <a:alphaModFix/>
          </a:blip>
          <a:srcRect b="38234" l="0" r="0" t="0"/>
          <a:stretch/>
        </p:blipFill>
        <p:spPr>
          <a:xfrm>
            <a:off x="6324600" y="6239322"/>
            <a:ext cx="2438400" cy="200741"/>
          </a:xfrm>
          <a:prstGeom prst="rect">
            <a:avLst/>
          </a:prstGeom>
          <a:noFill/>
          <a:ln>
            <a:noFill/>
          </a:ln>
        </p:spPr>
      </p:pic>
      <p:sp>
        <p:nvSpPr>
          <p:cNvPr id="13" name="Google Shape;13;p1"/>
          <p:cNvSpPr txBox="1"/>
          <p:nvPr>
            <p:ph type="title"/>
          </p:nvPr>
        </p:nvSpPr>
        <p:spPr>
          <a:xfrm>
            <a:off x="457200" y="228600"/>
            <a:ext cx="8229600" cy="914400"/>
          </a:xfrm>
          <a:prstGeom prst="rect">
            <a:avLst/>
          </a:prstGeom>
          <a:noFill/>
          <a:ln>
            <a:noFill/>
          </a:ln>
        </p:spPr>
        <p:txBody>
          <a:bodyPr anchorCtr="0" anchor="b" bIns="0" lIns="0" spcFirstLastPara="1" rIns="0" wrap="square" tIns="0"/>
          <a:lstStyle>
            <a:lvl1pPr lvl="0" marR="0" rtl="0" algn="l">
              <a:lnSpc>
                <a:spcPct val="90000"/>
              </a:lnSpc>
              <a:spcBef>
                <a:spcPts val="0"/>
              </a:spcBef>
              <a:spcAft>
                <a:spcPts val="0"/>
              </a:spcAft>
              <a:buSzPts val="1400"/>
              <a:buNone/>
              <a:defRPr b="1" i="0" sz="3000" u="none" cap="none" strike="noStrike">
                <a:solidFill>
                  <a:srgbClr val="CE1126"/>
                </a:solidFill>
                <a:latin typeface="Arial"/>
                <a:ea typeface="Arial"/>
                <a:cs typeface="Arial"/>
                <a:sym typeface="Arial"/>
              </a:defRPr>
            </a:lvl1pPr>
            <a:lvl2pPr lvl="1" marR="0" rtl="0" algn="l">
              <a:spcBef>
                <a:spcPts val="0"/>
              </a:spcBef>
              <a:spcAft>
                <a:spcPts val="0"/>
              </a:spcAft>
              <a:buSzPts val="1400"/>
              <a:buNone/>
              <a:defRPr b="0" i="0" sz="3500" u="none" cap="none" strike="noStrike">
                <a:solidFill>
                  <a:srgbClr val="CE1126"/>
                </a:solidFill>
                <a:latin typeface="Open Sans"/>
                <a:ea typeface="Open Sans"/>
                <a:cs typeface="Open Sans"/>
                <a:sym typeface="Open Sans"/>
              </a:defRPr>
            </a:lvl2pPr>
            <a:lvl3pPr lvl="2" marR="0" rtl="0" algn="l">
              <a:spcBef>
                <a:spcPts val="0"/>
              </a:spcBef>
              <a:spcAft>
                <a:spcPts val="0"/>
              </a:spcAft>
              <a:buSzPts val="1400"/>
              <a:buNone/>
              <a:defRPr b="0" i="0" sz="3500" u="none" cap="none" strike="noStrike">
                <a:solidFill>
                  <a:srgbClr val="CE1126"/>
                </a:solidFill>
                <a:latin typeface="Open Sans"/>
                <a:ea typeface="Open Sans"/>
                <a:cs typeface="Open Sans"/>
                <a:sym typeface="Open Sans"/>
              </a:defRPr>
            </a:lvl3pPr>
            <a:lvl4pPr lvl="3" marR="0" rtl="0" algn="l">
              <a:spcBef>
                <a:spcPts val="0"/>
              </a:spcBef>
              <a:spcAft>
                <a:spcPts val="0"/>
              </a:spcAft>
              <a:buSzPts val="1400"/>
              <a:buNone/>
              <a:defRPr b="0" i="0" sz="3500" u="none" cap="none" strike="noStrike">
                <a:solidFill>
                  <a:srgbClr val="CE1126"/>
                </a:solidFill>
                <a:latin typeface="Open Sans"/>
                <a:ea typeface="Open Sans"/>
                <a:cs typeface="Open Sans"/>
                <a:sym typeface="Open Sans"/>
              </a:defRPr>
            </a:lvl4pPr>
            <a:lvl5pPr lvl="4" marR="0" rtl="0" algn="l">
              <a:spcBef>
                <a:spcPts val="0"/>
              </a:spcBef>
              <a:spcAft>
                <a:spcPts val="0"/>
              </a:spcAft>
              <a:buSzPts val="1400"/>
              <a:buNone/>
              <a:defRPr b="0" i="0" sz="3500" u="none" cap="none" strike="noStrike">
                <a:solidFill>
                  <a:srgbClr val="CE1126"/>
                </a:solidFill>
                <a:latin typeface="Open Sans"/>
                <a:ea typeface="Open Sans"/>
                <a:cs typeface="Open Sans"/>
                <a:sym typeface="Open Sans"/>
              </a:defRPr>
            </a:lvl5pPr>
            <a:lvl6pPr lvl="5" marR="0" rtl="0" algn="l">
              <a:spcBef>
                <a:spcPts val="0"/>
              </a:spcBef>
              <a:spcAft>
                <a:spcPts val="0"/>
              </a:spcAft>
              <a:buSzPts val="1400"/>
              <a:buNone/>
              <a:defRPr b="0" i="0" sz="3500" u="none" cap="none" strike="noStrike">
                <a:solidFill>
                  <a:srgbClr val="CE1126"/>
                </a:solidFill>
                <a:latin typeface="Open Sans"/>
                <a:ea typeface="Open Sans"/>
                <a:cs typeface="Open Sans"/>
                <a:sym typeface="Open Sans"/>
              </a:defRPr>
            </a:lvl6pPr>
            <a:lvl7pPr lvl="6" marR="0" rtl="0" algn="l">
              <a:spcBef>
                <a:spcPts val="0"/>
              </a:spcBef>
              <a:spcAft>
                <a:spcPts val="0"/>
              </a:spcAft>
              <a:buSzPts val="1400"/>
              <a:buNone/>
              <a:defRPr b="0" i="0" sz="3500" u="none" cap="none" strike="noStrike">
                <a:solidFill>
                  <a:srgbClr val="CE1126"/>
                </a:solidFill>
                <a:latin typeface="Open Sans"/>
                <a:ea typeface="Open Sans"/>
                <a:cs typeface="Open Sans"/>
                <a:sym typeface="Open Sans"/>
              </a:defRPr>
            </a:lvl7pPr>
            <a:lvl8pPr lvl="7" marR="0" rtl="0" algn="l">
              <a:spcBef>
                <a:spcPts val="0"/>
              </a:spcBef>
              <a:spcAft>
                <a:spcPts val="0"/>
              </a:spcAft>
              <a:buSzPts val="1400"/>
              <a:buNone/>
              <a:defRPr b="0" i="0" sz="3500" u="none" cap="none" strike="noStrike">
                <a:solidFill>
                  <a:srgbClr val="CE1126"/>
                </a:solidFill>
                <a:latin typeface="Open Sans"/>
                <a:ea typeface="Open Sans"/>
                <a:cs typeface="Open Sans"/>
                <a:sym typeface="Open Sans"/>
              </a:defRPr>
            </a:lvl8pPr>
            <a:lvl9pPr lvl="8" marR="0" rtl="0" algn="l">
              <a:spcBef>
                <a:spcPts val="0"/>
              </a:spcBef>
              <a:spcAft>
                <a:spcPts val="0"/>
              </a:spcAft>
              <a:buSzPts val="1400"/>
              <a:buNone/>
              <a:defRPr b="0" i="0" sz="3500" u="none" cap="none" strike="noStrike">
                <a:solidFill>
                  <a:srgbClr val="CE1126"/>
                </a:solidFill>
                <a:latin typeface="Open Sans"/>
                <a:ea typeface="Open Sans"/>
                <a:cs typeface="Open Sans"/>
                <a:sym typeface="Open Sans"/>
              </a:defRPr>
            </a:lvl9pPr>
          </a:lstStyle>
          <a:p/>
        </p:txBody>
      </p:sp>
      <p:sp>
        <p:nvSpPr>
          <p:cNvPr id="14" name="Google Shape;14;p1"/>
          <p:cNvSpPr txBox="1"/>
          <p:nvPr>
            <p:ph idx="1" type="body"/>
          </p:nvPr>
        </p:nvSpPr>
        <p:spPr>
          <a:xfrm>
            <a:off x="457200" y="1447800"/>
            <a:ext cx="8229600" cy="3962400"/>
          </a:xfrm>
          <a:prstGeom prst="rect">
            <a:avLst/>
          </a:prstGeom>
          <a:noFill/>
          <a:ln>
            <a:noFill/>
          </a:ln>
        </p:spPr>
        <p:txBody>
          <a:bodyPr anchorCtr="0" anchor="t" bIns="0" lIns="0" spcFirstLastPara="1" rIns="0" wrap="square" tIns="0"/>
          <a:lstStyle>
            <a:lvl1pPr indent="-330200" lvl="0" marL="457200" marR="0" rtl="0" algn="l">
              <a:lnSpc>
                <a:spcPct val="90000"/>
              </a:lnSpc>
              <a:spcBef>
                <a:spcPts val="1800"/>
              </a:spcBef>
              <a:spcAft>
                <a:spcPts val="0"/>
              </a:spcAft>
              <a:buClr>
                <a:srgbClr val="CE1126"/>
              </a:buClr>
              <a:buSzPts val="1600"/>
              <a:buFont typeface="Times"/>
              <a:buChar char="•"/>
              <a:defRPr b="0" i="0" sz="2000" u="none" cap="none" strike="noStrike">
                <a:solidFill>
                  <a:srgbClr val="7A6E67"/>
                </a:solidFill>
                <a:latin typeface="Arial"/>
                <a:ea typeface="Arial"/>
                <a:cs typeface="Arial"/>
                <a:sym typeface="Arial"/>
              </a:defRPr>
            </a:lvl1pPr>
            <a:lvl2pPr indent="-309880" lvl="1" marL="914400" marR="0" rtl="0" algn="l">
              <a:lnSpc>
                <a:spcPct val="90000"/>
              </a:lnSpc>
              <a:spcBef>
                <a:spcPts val="1800"/>
              </a:spcBef>
              <a:spcAft>
                <a:spcPts val="0"/>
              </a:spcAft>
              <a:buClr>
                <a:srgbClr val="CE1126"/>
              </a:buClr>
              <a:buSzPts val="1280"/>
              <a:buFont typeface="Times"/>
              <a:buChar char="•"/>
              <a:defRPr b="0" i="0" sz="1600" u="none" cap="none" strike="noStrike">
                <a:solidFill>
                  <a:srgbClr val="7A6E67"/>
                </a:solidFill>
                <a:latin typeface="Arial"/>
                <a:ea typeface="Arial"/>
                <a:cs typeface="Arial"/>
                <a:sym typeface="Arial"/>
              </a:defRPr>
            </a:lvl2pPr>
            <a:lvl3pPr indent="-309880" lvl="2" marL="1371600" marR="0" rtl="0" algn="l">
              <a:lnSpc>
                <a:spcPct val="90000"/>
              </a:lnSpc>
              <a:spcBef>
                <a:spcPts val="1800"/>
              </a:spcBef>
              <a:spcAft>
                <a:spcPts val="0"/>
              </a:spcAft>
              <a:buClr>
                <a:srgbClr val="CE1126"/>
              </a:buClr>
              <a:buSzPts val="1280"/>
              <a:buFont typeface="Merriweather Sans"/>
              <a:buChar char="–"/>
              <a:defRPr b="0" i="0" sz="1600" u="none" cap="none" strike="noStrike">
                <a:solidFill>
                  <a:srgbClr val="7A6E67"/>
                </a:solidFill>
                <a:latin typeface="Arial"/>
                <a:ea typeface="Arial"/>
                <a:cs typeface="Arial"/>
                <a:sym typeface="Arial"/>
              </a:defRPr>
            </a:lvl3pPr>
            <a:lvl4pPr indent="-309880" lvl="3" marL="1828800" marR="0" rtl="0" algn="l">
              <a:lnSpc>
                <a:spcPct val="90000"/>
              </a:lnSpc>
              <a:spcBef>
                <a:spcPts val="1800"/>
              </a:spcBef>
              <a:spcAft>
                <a:spcPts val="0"/>
              </a:spcAft>
              <a:buClr>
                <a:srgbClr val="CE1126"/>
              </a:buClr>
              <a:buSzPts val="1280"/>
              <a:buFont typeface="Merriweather Sans"/>
              <a:buChar char="–"/>
              <a:defRPr b="0" i="0" sz="1600" u="none" cap="none" strike="noStrike">
                <a:solidFill>
                  <a:srgbClr val="7A6E67"/>
                </a:solidFill>
                <a:latin typeface="Arial"/>
                <a:ea typeface="Arial"/>
                <a:cs typeface="Arial"/>
                <a:sym typeface="Arial"/>
              </a:defRPr>
            </a:lvl4pPr>
            <a:lvl5pPr indent="-289560" lvl="4" marL="2286000" marR="0" rtl="0" algn="l">
              <a:lnSpc>
                <a:spcPct val="90000"/>
              </a:lnSpc>
              <a:spcBef>
                <a:spcPts val="1800"/>
              </a:spcBef>
              <a:spcAft>
                <a:spcPts val="0"/>
              </a:spcAft>
              <a:buClr>
                <a:srgbClr val="CE1126"/>
              </a:buClr>
              <a:buSzPts val="960"/>
              <a:buFont typeface="Merriweather Sans"/>
              <a:buChar char="–"/>
              <a:defRPr b="0" i="0" sz="1200" u="none" cap="none" strike="noStrike">
                <a:solidFill>
                  <a:srgbClr val="7A6E67"/>
                </a:solidFill>
                <a:latin typeface="Arial"/>
                <a:ea typeface="Arial"/>
                <a:cs typeface="Arial"/>
                <a:sym typeface="Arial"/>
              </a:defRPr>
            </a:lvl5pPr>
            <a:lvl6pPr indent="-360679" lvl="5" marL="2743200"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6pPr>
            <a:lvl7pPr indent="-360679" lvl="6" marL="3200400"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7pPr>
            <a:lvl8pPr indent="-360679" lvl="7" marL="3657600"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8pPr>
            <a:lvl9pPr indent="-360679" lvl="8" marL="4114800" marR="0" rtl="0" algn="l">
              <a:spcBef>
                <a:spcPts val="520"/>
              </a:spcBef>
              <a:spcAft>
                <a:spcPts val="0"/>
              </a:spcAft>
              <a:buClr>
                <a:srgbClr val="CE1126"/>
              </a:buClr>
              <a:buSzPts val="2080"/>
              <a:buFont typeface="Times"/>
              <a:buChar char="•"/>
              <a:defRPr b="0" i="0" sz="2600" u="none" cap="none" strike="noStrike">
                <a:solidFill>
                  <a:srgbClr val="7A6E67"/>
                </a:solidFill>
                <a:latin typeface="Open Sans"/>
                <a:ea typeface="Open Sans"/>
                <a:cs typeface="Open Sans"/>
                <a:sym typeface="Open Sans"/>
              </a:defRPr>
            </a:lvl9pPr>
          </a:lstStyle>
          <a:p/>
        </p:txBody>
      </p:sp>
      <p:sp>
        <p:nvSpPr>
          <p:cNvPr id="15" name="Google Shape;15;p1"/>
          <p:cNvSpPr txBox="1"/>
          <p:nvPr/>
        </p:nvSpPr>
        <p:spPr>
          <a:xfrm>
            <a:off x="212725" y="3489325"/>
            <a:ext cx="18415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a:ea typeface="Times"/>
              <a:cs typeface="Times"/>
              <a:sym typeface="Times"/>
            </a:endParaRPr>
          </a:p>
        </p:txBody>
      </p:sp>
      <p:sp>
        <p:nvSpPr>
          <p:cNvPr id="16" name="Google Shape;16;p1"/>
          <p:cNvSpPr/>
          <p:nvPr/>
        </p:nvSpPr>
        <p:spPr>
          <a:xfrm>
            <a:off x="-304800" y="5969000"/>
            <a:ext cx="2667000" cy="889000"/>
          </a:xfrm>
          <a:prstGeom prst="parallelogram">
            <a:avLst>
              <a:gd fmla="val 25000" name="adj"/>
            </a:avLst>
          </a:prstGeom>
          <a:solidFill>
            <a:schemeClr val="dk1"/>
          </a:solidFill>
          <a:ln>
            <a:noFill/>
          </a:ln>
          <a:effectLst>
            <a:outerShdw blurRad="152400" rotWithShape="0" algn="tl">
              <a:srgbClr val="000000">
                <a:alpha val="69803"/>
              </a:srgbClr>
            </a:outerShdw>
          </a:effectLst>
        </p:spPr>
        <p:txBody>
          <a:bodyPr anchorCtr="0" anchor="t" bIns="45700" lIns="91425" spcFirstLastPara="1" rIns="91425" wrap="square" tIns="45700">
            <a:noAutofit/>
          </a:bodyPr>
          <a:lstStyle/>
          <a:p>
            <a:pPr indent="0" lvl="0" marL="0" marR="0" rtl="0" algn="l">
              <a:spcBef>
                <a:spcPts val="0"/>
              </a:spcBef>
              <a:spcAft>
                <a:spcPts val="0"/>
              </a:spcAft>
              <a:buClr>
                <a:srgbClr val="CE1126"/>
              </a:buClr>
              <a:buSzPts val="1600"/>
              <a:buFont typeface="Arial"/>
              <a:buNone/>
            </a:pPr>
            <a:r>
              <a:rPr b="0" i="0" lang="en-US" sz="2000" u="none">
                <a:solidFill>
                  <a:srgbClr val="7A6E67"/>
                </a:solidFill>
                <a:latin typeface="Open Sans"/>
                <a:ea typeface="Open Sans"/>
                <a:cs typeface="Open Sans"/>
                <a:sym typeface="Open Sans"/>
              </a:rPr>
              <a:t> </a:t>
            </a:r>
            <a:endParaRPr b="0" i="0" sz="2000" u="none">
              <a:solidFill>
                <a:srgbClr val="7A6E67"/>
              </a:solidFill>
              <a:latin typeface="Open Sans"/>
              <a:ea typeface="Open Sans"/>
              <a:cs typeface="Open Sans"/>
              <a:sym typeface="Open Sans"/>
            </a:endParaRPr>
          </a:p>
        </p:txBody>
      </p:sp>
      <p:pic>
        <p:nvPicPr>
          <p:cNvPr descr="ImAnAgronomist.png" id="17" name="Google Shape;17;p1"/>
          <p:cNvPicPr preferRelativeResize="0"/>
          <p:nvPr/>
        </p:nvPicPr>
        <p:blipFill rotWithShape="1">
          <a:blip r:embed="rId2">
            <a:alphaModFix/>
          </a:blip>
          <a:srcRect b="0" l="0" r="0" t="0"/>
          <a:stretch/>
        </p:blipFill>
        <p:spPr>
          <a:xfrm>
            <a:off x="228600" y="6172200"/>
            <a:ext cx="1752600" cy="43815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7.png"/><Relationship Id="rId4" Type="http://schemas.openxmlformats.org/officeDocument/2006/relationships/image" Target="../media/image10.png"/><Relationship Id="rId5"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9.png"/><Relationship Id="rId4" Type="http://schemas.openxmlformats.org/officeDocument/2006/relationships/image" Target="../media/image26.png"/><Relationship Id="rId5"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sp>
        <p:nvSpPr>
          <p:cNvPr id="84" name="Google Shape;84;p14"/>
          <p:cNvSpPr txBox="1"/>
          <p:nvPr>
            <p:ph type="title"/>
          </p:nvPr>
        </p:nvSpPr>
        <p:spPr>
          <a:xfrm>
            <a:off x="685159" y="2637971"/>
            <a:ext cx="7772400" cy="1524000"/>
          </a:xfrm>
          <a:prstGeom prst="rect">
            <a:avLst/>
          </a:prstGeom>
          <a:noFill/>
          <a:ln>
            <a:noFill/>
          </a:ln>
        </p:spPr>
        <p:txBody>
          <a:bodyPr anchorCtr="0" anchor="t" bIns="0" lIns="0" spcFirstLastPara="1" rIns="0" wrap="square" tIns="0">
            <a:noAutofit/>
          </a:bodyPr>
          <a:lstStyle/>
          <a:p>
            <a:pPr indent="0" lvl="0" marL="0" rtl="0" algn="ctr">
              <a:lnSpc>
                <a:spcPct val="75000"/>
              </a:lnSpc>
              <a:spcBef>
                <a:spcPts val="0"/>
              </a:spcBef>
              <a:spcAft>
                <a:spcPts val="0"/>
              </a:spcAft>
              <a:buNone/>
            </a:pPr>
            <a:r>
              <a:rPr b="0" lang="en-US" sz="4400" cap="none"/>
              <a:t>Crop Growth Model Simulation of G2F Common Hybrids</a:t>
            </a:r>
            <a:endParaRPr/>
          </a:p>
        </p:txBody>
      </p:sp>
      <p:sp>
        <p:nvSpPr>
          <p:cNvPr id="85" name="Google Shape;85;p14"/>
          <p:cNvSpPr txBox="1"/>
          <p:nvPr>
            <p:ph idx="1" type="body"/>
          </p:nvPr>
        </p:nvSpPr>
        <p:spPr>
          <a:xfrm>
            <a:off x="663388" y="4191000"/>
            <a:ext cx="7772400" cy="137160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SzPts val="1600"/>
              <a:buNone/>
            </a:pPr>
            <a:r>
              <a:rPr b="0" lang="en-US" sz="2000" cap="none"/>
              <a:t>Cassandra Winn</a:t>
            </a:r>
            <a:endParaRPr/>
          </a:p>
          <a:p>
            <a:pPr indent="0" lvl="0" marL="0" rtl="0" algn="l">
              <a:lnSpc>
                <a:spcPct val="100000"/>
              </a:lnSpc>
              <a:spcBef>
                <a:spcPts val="0"/>
              </a:spcBef>
              <a:spcAft>
                <a:spcPts val="0"/>
              </a:spcAft>
              <a:buSzPts val="1280"/>
              <a:buNone/>
            </a:pPr>
            <a:r>
              <a:rPr b="0" lang="en-US" sz="1600" cap="none"/>
              <a:t>Department Of Agronomy, Iowa State University</a:t>
            </a:r>
            <a:endParaRPr b="0" sz="200" cap="none"/>
          </a:p>
          <a:p>
            <a:pPr indent="0" lvl="0" marL="0" rtl="0" algn="l">
              <a:lnSpc>
                <a:spcPct val="100000"/>
              </a:lnSpc>
              <a:spcBef>
                <a:spcPts val="0"/>
              </a:spcBef>
              <a:spcAft>
                <a:spcPts val="0"/>
              </a:spcAft>
              <a:buSzPts val="1280"/>
              <a:buNone/>
            </a:pPr>
            <a:r>
              <a:t/>
            </a:r>
            <a:endParaRPr b="0" sz="1600" cap="none"/>
          </a:p>
          <a:p>
            <a:pPr indent="0" lvl="0" marL="0" rtl="0" algn="l">
              <a:lnSpc>
                <a:spcPct val="100000"/>
              </a:lnSpc>
              <a:spcBef>
                <a:spcPts val="0"/>
              </a:spcBef>
              <a:spcAft>
                <a:spcPts val="0"/>
              </a:spcAft>
              <a:buSzPts val="1600"/>
              <a:buNone/>
            </a:pPr>
            <a:r>
              <a:rPr b="0" lang="en-US" sz="2000" cap="none"/>
              <a:t>Dr. Jode Edwards</a:t>
            </a:r>
            <a:endParaRPr/>
          </a:p>
          <a:p>
            <a:pPr indent="0" lvl="0" marL="0" rtl="0" algn="l">
              <a:lnSpc>
                <a:spcPct val="100000"/>
              </a:lnSpc>
              <a:spcBef>
                <a:spcPts val="0"/>
              </a:spcBef>
              <a:spcAft>
                <a:spcPts val="0"/>
              </a:spcAft>
              <a:buSzPts val="1280"/>
              <a:buNone/>
            </a:pPr>
            <a:r>
              <a:rPr b="0" lang="en-US" sz="1600" cap="none"/>
              <a:t>USDA-ARS Corn Insects And Crop Genetics Research Unit, Iowa State University</a:t>
            </a:r>
            <a:endParaRPr/>
          </a:p>
        </p:txBody>
      </p:sp>
      <p:pic>
        <p:nvPicPr>
          <p:cNvPr id="86" name="Google Shape;86;p14"/>
          <p:cNvPicPr preferRelativeResize="0"/>
          <p:nvPr/>
        </p:nvPicPr>
        <p:blipFill rotWithShape="1">
          <a:blip r:embed="rId3">
            <a:alphaModFix/>
          </a:blip>
          <a:srcRect b="0" l="0" r="0" t="0"/>
          <a:stretch/>
        </p:blipFill>
        <p:spPr>
          <a:xfrm>
            <a:off x="3581400" y="6172200"/>
            <a:ext cx="1752600" cy="55809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 name="Shape 91"/>
        <p:cNvGrpSpPr/>
        <p:nvPr/>
      </p:nvGrpSpPr>
      <p:grpSpPr>
        <a:xfrm>
          <a:off x="0" y="0"/>
          <a:ext cx="0" cy="0"/>
          <a:chOff x="0" y="0"/>
          <a:chExt cx="0" cy="0"/>
        </a:xfrm>
      </p:grpSpPr>
      <p:sp>
        <p:nvSpPr>
          <p:cNvPr id="92" name="Google Shape;92;p15"/>
          <p:cNvSpPr txBox="1"/>
          <p:nvPr>
            <p:ph idx="1" type="body"/>
          </p:nvPr>
        </p:nvSpPr>
        <p:spPr>
          <a:xfrm>
            <a:off x="609600" y="685800"/>
            <a:ext cx="7924800" cy="47244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0"/>
              </a:spcBef>
              <a:spcAft>
                <a:spcPts val="0"/>
              </a:spcAft>
              <a:buSzPts val="3200"/>
              <a:buNone/>
            </a:pPr>
            <a:r>
              <a:rPr lang="en-US" cap="none">
                <a:solidFill>
                  <a:schemeClr val="lt1"/>
                </a:solidFill>
                <a:latin typeface="Arial"/>
                <a:ea typeface="Arial"/>
                <a:cs typeface="Arial"/>
                <a:sym typeface="Arial"/>
              </a:rPr>
              <a:t>“…Integrate knowledge from field and laboratory research in the form of mathematical equations, and attempt to represent a real world system.”</a:t>
            </a:r>
            <a:endParaRPr>
              <a:solidFill>
                <a:schemeClr val="lt1"/>
              </a:solidFill>
              <a:latin typeface="Arial"/>
              <a:ea typeface="Arial"/>
              <a:cs typeface="Arial"/>
              <a:sym typeface="Arial"/>
            </a:endParaRPr>
          </a:p>
          <a:p>
            <a:pPr indent="-228600" lvl="1" marL="228600" rtl="0" algn="l">
              <a:lnSpc>
                <a:spcPct val="90000"/>
              </a:lnSpc>
              <a:spcBef>
                <a:spcPts val="1800"/>
              </a:spcBef>
              <a:spcAft>
                <a:spcPts val="0"/>
              </a:spcAft>
              <a:buSzPts val="1280"/>
              <a:buChar char="—"/>
            </a:pPr>
            <a:r>
              <a:rPr lang="en-US">
                <a:solidFill>
                  <a:schemeClr val="lt1"/>
                </a:solidFill>
                <a:latin typeface="Arial"/>
                <a:ea typeface="Arial"/>
                <a:cs typeface="Arial"/>
                <a:sym typeface="Arial"/>
              </a:rPr>
              <a:t>Dr. Sotirios Archontoulis, Iowa State University</a:t>
            </a:r>
            <a:endParaRPr/>
          </a:p>
        </p:txBody>
      </p:sp>
      <p:sp>
        <p:nvSpPr>
          <p:cNvPr id="93" name="Google Shape;93;p15"/>
          <p:cNvSpPr txBox="1"/>
          <p:nvPr/>
        </p:nvSpPr>
        <p:spPr>
          <a:xfrm>
            <a:off x="762000" y="4955969"/>
            <a:ext cx="7924800"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00">
                <a:solidFill>
                  <a:schemeClr val="lt2"/>
                </a:solidFill>
                <a:latin typeface="Arial"/>
                <a:ea typeface="Arial"/>
                <a:cs typeface="Arial"/>
                <a:sym typeface="Arial"/>
              </a:rPr>
              <a:t>Systems: Organ, Plant, Soil, Field, Farm, Region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 name="Shape 97"/>
        <p:cNvGrpSpPr/>
        <p:nvPr/>
      </p:nvGrpSpPr>
      <p:grpSpPr>
        <a:xfrm>
          <a:off x="0" y="0"/>
          <a:ext cx="0" cy="0"/>
          <a:chOff x="0" y="0"/>
          <a:chExt cx="0" cy="0"/>
        </a:xfrm>
      </p:grpSpPr>
      <p:pic>
        <p:nvPicPr>
          <p:cNvPr id="98" name="Google Shape;98;p16"/>
          <p:cNvPicPr preferRelativeResize="0"/>
          <p:nvPr/>
        </p:nvPicPr>
        <p:blipFill rotWithShape="1">
          <a:blip r:embed="rId3">
            <a:alphaModFix/>
          </a:blip>
          <a:srcRect b="0" l="0" r="0" t="0"/>
          <a:stretch/>
        </p:blipFill>
        <p:spPr>
          <a:xfrm>
            <a:off x="3581400" y="3048000"/>
            <a:ext cx="2362200" cy="2155507"/>
          </a:xfrm>
          <a:prstGeom prst="rect">
            <a:avLst/>
          </a:prstGeom>
          <a:noFill/>
          <a:ln>
            <a:noFill/>
          </a:ln>
        </p:spPr>
      </p:pic>
      <p:sp>
        <p:nvSpPr>
          <p:cNvPr id="99" name="Google Shape;99;p16"/>
          <p:cNvSpPr txBox="1"/>
          <p:nvPr>
            <p:ph type="title"/>
          </p:nvPr>
        </p:nvSpPr>
        <p:spPr>
          <a:xfrm>
            <a:off x="304800" y="-198916"/>
            <a:ext cx="8610600" cy="990600"/>
          </a:xfrm>
          <a:prstGeom prst="rect">
            <a:avLst/>
          </a:prstGeom>
          <a:noFill/>
          <a:ln>
            <a:noFill/>
          </a:ln>
        </p:spPr>
        <p:txBody>
          <a:bodyPr anchorCtr="0" anchor="b" bIns="0" lIns="0" spcFirstLastPara="1" rIns="0" wrap="square" tIns="0">
            <a:noAutofit/>
          </a:bodyPr>
          <a:lstStyle/>
          <a:p>
            <a:pPr indent="0" lvl="0" marL="0" rtl="0" algn="ctr">
              <a:lnSpc>
                <a:spcPct val="90000"/>
              </a:lnSpc>
              <a:spcBef>
                <a:spcPts val="0"/>
              </a:spcBef>
              <a:spcAft>
                <a:spcPts val="0"/>
              </a:spcAft>
              <a:buNone/>
            </a:pPr>
            <a:r>
              <a:rPr lang="en-US" sz="2900" cap="none"/>
              <a:t>Agricultural Production Systems sIMulator (APSIM)</a:t>
            </a:r>
            <a:endParaRPr/>
          </a:p>
        </p:txBody>
      </p:sp>
      <p:sp>
        <p:nvSpPr>
          <p:cNvPr id="100" name="Google Shape;100;p16"/>
          <p:cNvSpPr txBox="1"/>
          <p:nvPr/>
        </p:nvSpPr>
        <p:spPr>
          <a:xfrm>
            <a:off x="-381000" y="591135"/>
            <a:ext cx="8991600" cy="9144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CE1126"/>
              </a:buClr>
              <a:buSzPts val="1600"/>
              <a:buFont typeface="Times"/>
              <a:buNone/>
            </a:pPr>
            <a:r>
              <a:t/>
            </a:r>
            <a:endParaRPr b="0" i="0" sz="2000">
              <a:solidFill>
                <a:srgbClr val="373939"/>
              </a:solidFill>
              <a:latin typeface="Arial"/>
              <a:ea typeface="Arial"/>
              <a:cs typeface="Arial"/>
              <a:sym typeface="Arial"/>
            </a:endParaRPr>
          </a:p>
          <a:p>
            <a:pPr indent="0" lvl="0" marL="0" marR="0" rtl="0" algn="l">
              <a:lnSpc>
                <a:spcPct val="90000"/>
              </a:lnSpc>
              <a:spcBef>
                <a:spcPts val="1800"/>
              </a:spcBef>
              <a:spcAft>
                <a:spcPts val="0"/>
              </a:spcAft>
              <a:buClr>
                <a:srgbClr val="CE1126"/>
              </a:buClr>
              <a:buSzPts val="1600"/>
              <a:buFont typeface="Times"/>
              <a:buNone/>
            </a:pPr>
            <a:r>
              <a:rPr b="0" i="0" lang="en-US" sz="2000">
                <a:solidFill>
                  <a:srgbClr val="373939"/>
                </a:solidFill>
                <a:latin typeface="Arial"/>
                <a:ea typeface="Arial"/>
                <a:cs typeface="Arial"/>
                <a:sym typeface="Arial"/>
              </a:rPr>
              <a:t>	       </a:t>
            </a:r>
            <a:r>
              <a:rPr b="1" i="0" lang="en-US" sz="2400">
                <a:solidFill>
                  <a:srgbClr val="373939"/>
                </a:solidFill>
                <a:latin typeface="Arial"/>
                <a:ea typeface="Arial"/>
                <a:cs typeface="Arial"/>
                <a:sym typeface="Arial"/>
              </a:rPr>
              <a:t>Inputs		               		       Outputs</a:t>
            </a:r>
            <a:endParaRPr/>
          </a:p>
        </p:txBody>
      </p:sp>
      <p:sp>
        <p:nvSpPr>
          <p:cNvPr id="101" name="Google Shape;101;p16"/>
          <p:cNvSpPr txBox="1"/>
          <p:nvPr/>
        </p:nvSpPr>
        <p:spPr>
          <a:xfrm>
            <a:off x="228600" y="1450062"/>
            <a:ext cx="2590800" cy="449353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Weather</a:t>
            </a:r>
            <a:r>
              <a:rPr lang="en-US" sz="1800">
                <a:solidFill>
                  <a:schemeClr val="dk1"/>
                </a:solidFill>
                <a:latin typeface="Arial"/>
                <a:ea typeface="Arial"/>
                <a:cs typeface="Arial"/>
                <a:sym typeface="Arial"/>
              </a:rPr>
              <a:t> </a:t>
            </a:r>
            <a:endParaRPr/>
          </a:p>
          <a:p>
            <a:pPr indent="0" lvl="0" marL="0" marR="0" rtl="0" algn="l">
              <a:spcBef>
                <a:spcPts val="0"/>
              </a:spcBef>
              <a:spcAft>
                <a:spcPts val="0"/>
              </a:spcAft>
              <a:buNone/>
            </a:pPr>
            <a:r>
              <a:rPr lang="en-US" sz="1600">
                <a:solidFill>
                  <a:schemeClr val="dk1"/>
                </a:solidFill>
                <a:latin typeface="Arial"/>
                <a:ea typeface="Arial"/>
                <a:cs typeface="Arial"/>
                <a:sym typeface="Arial"/>
              </a:rPr>
              <a:t>(temperature, rainfall, radiation)</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Soil Parameters</a:t>
            </a:r>
            <a:endParaRPr/>
          </a:p>
          <a:p>
            <a:pPr indent="0" lvl="0" marL="0" marR="0" rtl="0" algn="l">
              <a:spcBef>
                <a:spcPts val="0"/>
              </a:spcBef>
              <a:spcAft>
                <a:spcPts val="0"/>
              </a:spcAft>
              <a:buNone/>
            </a:pPr>
            <a:r>
              <a:rPr lang="en-US" sz="1600">
                <a:solidFill>
                  <a:schemeClr val="dk1"/>
                </a:solidFill>
                <a:latin typeface="Arial"/>
                <a:ea typeface="Arial"/>
                <a:cs typeface="Arial"/>
                <a:sym typeface="Arial"/>
              </a:rPr>
              <a:t>(soil water supply, soil nitrogen, etc.)</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Crop Parameters</a:t>
            </a:r>
            <a:endParaRPr/>
          </a:p>
          <a:p>
            <a:pPr indent="0" lvl="0" marL="0" marR="0" rtl="0" algn="l">
              <a:spcBef>
                <a:spcPts val="0"/>
              </a:spcBef>
              <a:spcAft>
                <a:spcPts val="0"/>
              </a:spcAft>
              <a:buNone/>
            </a:pPr>
            <a:r>
              <a:rPr lang="en-US" sz="1600">
                <a:solidFill>
                  <a:schemeClr val="dk1"/>
                </a:solidFill>
                <a:latin typeface="Arial"/>
                <a:ea typeface="Arial"/>
                <a:cs typeface="Arial"/>
                <a:sym typeface="Arial"/>
              </a:rPr>
              <a:t>(phenology, leaf development, biomass production, etc.)</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Management</a:t>
            </a:r>
            <a:endParaRPr/>
          </a:p>
          <a:p>
            <a:pPr indent="0" lvl="0" marL="0" marR="0" rtl="0" algn="l">
              <a:spcBef>
                <a:spcPts val="0"/>
              </a:spcBef>
              <a:spcAft>
                <a:spcPts val="0"/>
              </a:spcAft>
              <a:buNone/>
            </a:pPr>
            <a:r>
              <a:rPr lang="en-US" sz="1600">
                <a:solidFill>
                  <a:schemeClr val="dk1"/>
                </a:solidFill>
                <a:latin typeface="Arial"/>
                <a:ea typeface="Arial"/>
                <a:cs typeface="Arial"/>
                <a:sym typeface="Arial"/>
              </a:rPr>
              <a:t>(irrigation, tillage, fertilizer, planting date, planting density, etc.)</a:t>
            </a:r>
            <a:endParaRPr/>
          </a:p>
        </p:txBody>
      </p:sp>
      <p:sp>
        <p:nvSpPr>
          <p:cNvPr id="102" name="Google Shape;102;p16"/>
          <p:cNvSpPr txBox="1"/>
          <p:nvPr/>
        </p:nvSpPr>
        <p:spPr>
          <a:xfrm>
            <a:off x="6858000" y="2286000"/>
            <a:ext cx="2286000" cy="230832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Plant growth</a:t>
            </a:r>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Crop staging</a:t>
            </a:r>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Grain yield</a:t>
            </a:r>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Biomass yield</a:t>
            </a:r>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Soil water</a:t>
            </a:r>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Water balance</a:t>
            </a:r>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Soil Nitrogen</a:t>
            </a:r>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N cycling</a:t>
            </a:r>
            <a:endParaRPr/>
          </a:p>
        </p:txBody>
      </p:sp>
      <p:cxnSp>
        <p:nvCxnSpPr>
          <p:cNvPr id="103" name="Google Shape;103;p16"/>
          <p:cNvCxnSpPr/>
          <p:nvPr/>
        </p:nvCxnSpPr>
        <p:spPr>
          <a:xfrm>
            <a:off x="2209800" y="1800286"/>
            <a:ext cx="1600200" cy="1296749"/>
          </a:xfrm>
          <a:prstGeom prst="straightConnector1">
            <a:avLst/>
          </a:prstGeom>
          <a:solidFill>
            <a:schemeClr val="accent1"/>
          </a:solidFill>
          <a:ln cap="flat" cmpd="sng" w="19050">
            <a:solidFill>
              <a:srgbClr val="535655"/>
            </a:solidFill>
            <a:prstDash val="solid"/>
            <a:round/>
            <a:headEnd len="sm" w="sm" type="none"/>
            <a:tailEnd len="med" w="med" type="triangle"/>
          </a:ln>
        </p:spPr>
      </p:cxnSp>
      <p:cxnSp>
        <p:nvCxnSpPr>
          <p:cNvPr id="104" name="Google Shape;104;p16"/>
          <p:cNvCxnSpPr/>
          <p:nvPr/>
        </p:nvCxnSpPr>
        <p:spPr>
          <a:xfrm>
            <a:off x="2133600" y="2663709"/>
            <a:ext cx="1676400" cy="576318"/>
          </a:xfrm>
          <a:prstGeom prst="straightConnector1">
            <a:avLst/>
          </a:prstGeom>
          <a:solidFill>
            <a:schemeClr val="accent1"/>
          </a:solidFill>
          <a:ln cap="flat" cmpd="sng" w="19050">
            <a:solidFill>
              <a:srgbClr val="535655"/>
            </a:solidFill>
            <a:prstDash val="solid"/>
            <a:round/>
            <a:headEnd len="sm" w="sm" type="none"/>
            <a:tailEnd len="med" w="med" type="triangle"/>
          </a:ln>
        </p:spPr>
      </p:cxnSp>
      <p:cxnSp>
        <p:nvCxnSpPr>
          <p:cNvPr id="105" name="Google Shape;105;p16"/>
          <p:cNvCxnSpPr/>
          <p:nvPr/>
        </p:nvCxnSpPr>
        <p:spPr>
          <a:xfrm flipH="1" rot="10800000">
            <a:off x="2133600" y="3352800"/>
            <a:ext cx="1676400" cy="224118"/>
          </a:xfrm>
          <a:prstGeom prst="straightConnector1">
            <a:avLst/>
          </a:prstGeom>
          <a:solidFill>
            <a:schemeClr val="accent1"/>
          </a:solidFill>
          <a:ln cap="flat" cmpd="sng" w="19050">
            <a:solidFill>
              <a:srgbClr val="535655"/>
            </a:solidFill>
            <a:prstDash val="solid"/>
            <a:round/>
            <a:headEnd len="sm" w="sm" type="none"/>
            <a:tailEnd len="med" w="med" type="triangle"/>
          </a:ln>
        </p:spPr>
      </p:cxnSp>
      <p:cxnSp>
        <p:nvCxnSpPr>
          <p:cNvPr id="106" name="Google Shape;106;p16"/>
          <p:cNvCxnSpPr/>
          <p:nvPr/>
        </p:nvCxnSpPr>
        <p:spPr>
          <a:xfrm flipH="1" rot="10800000">
            <a:off x="2133600" y="3585434"/>
            <a:ext cx="1676400" cy="1224396"/>
          </a:xfrm>
          <a:prstGeom prst="straightConnector1">
            <a:avLst/>
          </a:prstGeom>
          <a:solidFill>
            <a:schemeClr val="accent1"/>
          </a:solidFill>
          <a:ln cap="flat" cmpd="sng" w="19050">
            <a:solidFill>
              <a:srgbClr val="535655"/>
            </a:solidFill>
            <a:prstDash val="solid"/>
            <a:round/>
            <a:headEnd len="sm" w="sm" type="none"/>
            <a:tailEnd len="med" w="med" type="triangle"/>
          </a:ln>
        </p:spPr>
      </p:cxnSp>
      <p:cxnSp>
        <p:nvCxnSpPr>
          <p:cNvPr id="107" name="Google Shape;107;p16"/>
          <p:cNvCxnSpPr/>
          <p:nvPr/>
        </p:nvCxnSpPr>
        <p:spPr>
          <a:xfrm>
            <a:off x="5943600" y="2438400"/>
            <a:ext cx="838200" cy="0"/>
          </a:xfrm>
          <a:prstGeom prst="straightConnector1">
            <a:avLst/>
          </a:prstGeom>
          <a:solidFill>
            <a:schemeClr val="accent1"/>
          </a:solidFill>
          <a:ln cap="flat" cmpd="sng" w="19050">
            <a:solidFill>
              <a:srgbClr val="535655"/>
            </a:solidFill>
            <a:prstDash val="solid"/>
            <a:round/>
            <a:headEnd len="sm" w="sm" type="none"/>
            <a:tailEnd len="med" w="med" type="triangle"/>
          </a:ln>
        </p:spPr>
      </p:cxnSp>
      <p:cxnSp>
        <p:nvCxnSpPr>
          <p:cNvPr id="108" name="Google Shape;108;p16"/>
          <p:cNvCxnSpPr/>
          <p:nvPr/>
        </p:nvCxnSpPr>
        <p:spPr>
          <a:xfrm>
            <a:off x="5943600" y="2743200"/>
            <a:ext cx="838200" cy="0"/>
          </a:xfrm>
          <a:prstGeom prst="straightConnector1">
            <a:avLst/>
          </a:prstGeom>
          <a:solidFill>
            <a:schemeClr val="accent1"/>
          </a:solidFill>
          <a:ln cap="flat" cmpd="sng" w="19050">
            <a:solidFill>
              <a:srgbClr val="535655"/>
            </a:solidFill>
            <a:prstDash val="solid"/>
            <a:round/>
            <a:headEnd len="sm" w="sm" type="none"/>
            <a:tailEnd len="med" w="med" type="triangle"/>
          </a:ln>
        </p:spPr>
      </p:cxnSp>
      <p:cxnSp>
        <p:nvCxnSpPr>
          <p:cNvPr id="109" name="Google Shape;109;p16"/>
          <p:cNvCxnSpPr/>
          <p:nvPr/>
        </p:nvCxnSpPr>
        <p:spPr>
          <a:xfrm>
            <a:off x="5943600" y="2971800"/>
            <a:ext cx="838200" cy="0"/>
          </a:xfrm>
          <a:prstGeom prst="straightConnector1">
            <a:avLst/>
          </a:prstGeom>
          <a:solidFill>
            <a:schemeClr val="accent1"/>
          </a:solidFill>
          <a:ln cap="flat" cmpd="sng" w="19050">
            <a:solidFill>
              <a:srgbClr val="535655"/>
            </a:solidFill>
            <a:prstDash val="solid"/>
            <a:round/>
            <a:headEnd len="sm" w="sm" type="none"/>
            <a:tailEnd len="med" w="med" type="triangle"/>
          </a:ln>
        </p:spPr>
      </p:cxnSp>
      <p:cxnSp>
        <p:nvCxnSpPr>
          <p:cNvPr id="110" name="Google Shape;110;p16"/>
          <p:cNvCxnSpPr/>
          <p:nvPr/>
        </p:nvCxnSpPr>
        <p:spPr>
          <a:xfrm>
            <a:off x="5943600" y="3276600"/>
            <a:ext cx="838200" cy="0"/>
          </a:xfrm>
          <a:prstGeom prst="straightConnector1">
            <a:avLst/>
          </a:prstGeom>
          <a:solidFill>
            <a:schemeClr val="accent1"/>
          </a:solidFill>
          <a:ln cap="flat" cmpd="sng" w="19050">
            <a:solidFill>
              <a:srgbClr val="535655"/>
            </a:solidFill>
            <a:prstDash val="solid"/>
            <a:round/>
            <a:headEnd len="sm" w="sm" type="none"/>
            <a:tailEnd len="med" w="med" type="triangle"/>
          </a:ln>
        </p:spPr>
      </p:cxnSp>
      <p:cxnSp>
        <p:nvCxnSpPr>
          <p:cNvPr id="111" name="Google Shape;111;p16"/>
          <p:cNvCxnSpPr/>
          <p:nvPr/>
        </p:nvCxnSpPr>
        <p:spPr>
          <a:xfrm>
            <a:off x="5943600" y="3581400"/>
            <a:ext cx="838200" cy="0"/>
          </a:xfrm>
          <a:prstGeom prst="straightConnector1">
            <a:avLst/>
          </a:prstGeom>
          <a:solidFill>
            <a:schemeClr val="accent1"/>
          </a:solidFill>
          <a:ln cap="flat" cmpd="sng" w="19050">
            <a:solidFill>
              <a:srgbClr val="535655"/>
            </a:solidFill>
            <a:prstDash val="solid"/>
            <a:round/>
            <a:headEnd len="sm" w="sm" type="none"/>
            <a:tailEnd len="med" w="med" type="triangle"/>
          </a:ln>
        </p:spPr>
      </p:cxnSp>
      <p:cxnSp>
        <p:nvCxnSpPr>
          <p:cNvPr id="112" name="Google Shape;112;p16"/>
          <p:cNvCxnSpPr/>
          <p:nvPr/>
        </p:nvCxnSpPr>
        <p:spPr>
          <a:xfrm>
            <a:off x="5943600" y="4114800"/>
            <a:ext cx="838200" cy="0"/>
          </a:xfrm>
          <a:prstGeom prst="straightConnector1">
            <a:avLst/>
          </a:prstGeom>
          <a:solidFill>
            <a:schemeClr val="accent1"/>
          </a:solidFill>
          <a:ln cap="flat" cmpd="sng" w="19050">
            <a:solidFill>
              <a:srgbClr val="535655"/>
            </a:solidFill>
            <a:prstDash val="solid"/>
            <a:round/>
            <a:headEnd len="sm" w="sm" type="none"/>
            <a:tailEnd len="med" w="med" type="triangle"/>
          </a:ln>
        </p:spPr>
      </p:cxnSp>
      <p:cxnSp>
        <p:nvCxnSpPr>
          <p:cNvPr id="113" name="Google Shape;113;p16"/>
          <p:cNvCxnSpPr/>
          <p:nvPr/>
        </p:nvCxnSpPr>
        <p:spPr>
          <a:xfrm>
            <a:off x="5943600" y="3810000"/>
            <a:ext cx="838200" cy="0"/>
          </a:xfrm>
          <a:prstGeom prst="straightConnector1">
            <a:avLst/>
          </a:prstGeom>
          <a:solidFill>
            <a:schemeClr val="accent1"/>
          </a:solidFill>
          <a:ln cap="flat" cmpd="sng" w="19050">
            <a:solidFill>
              <a:srgbClr val="535655"/>
            </a:solidFill>
            <a:prstDash val="solid"/>
            <a:round/>
            <a:headEnd len="sm" w="sm" type="none"/>
            <a:tailEnd len="med" w="med" type="triangle"/>
          </a:ln>
        </p:spPr>
      </p:cxnSp>
      <p:cxnSp>
        <p:nvCxnSpPr>
          <p:cNvPr id="114" name="Google Shape;114;p16"/>
          <p:cNvCxnSpPr/>
          <p:nvPr/>
        </p:nvCxnSpPr>
        <p:spPr>
          <a:xfrm>
            <a:off x="5943600" y="4419600"/>
            <a:ext cx="838200" cy="0"/>
          </a:xfrm>
          <a:prstGeom prst="straightConnector1">
            <a:avLst/>
          </a:prstGeom>
          <a:solidFill>
            <a:schemeClr val="accent1"/>
          </a:solidFill>
          <a:ln cap="flat" cmpd="sng" w="19050">
            <a:solidFill>
              <a:srgbClr val="535655"/>
            </a:solidFill>
            <a:prstDash val="solid"/>
            <a:round/>
            <a:headEnd len="sm" w="sm" type="none"/>
            <a:tailEnd len="med" w="med" type="triangle"/>
          </a:ln>
        </p:spPr>
      </p:cxnSp>
      <p:sp>
        <p:nvSpPr>
          <p:cNvPr id="115" name="Google Shape;115;p16"/>
          <p:cNvSpPr/>
          <p:nvPr/>
        </p:nvSpPr>
        <p:spPr>
          <a:xfrm>
            <a:off x="3886200" y="2743200"/>
            <a:ext cx="1905000" cy="1143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Times"/>
              <a:buNone/>
            </a:pPr>
            <a:r>
              <a:t/>
            </a:r>
            <a:endParaRPr b="0" i="0" sz="2400" u="none" cap="none" strike="noStrike">
              <a:solidFill>
                <a:schemeClr val="dk1"/>
              </a:solidFill>
              <a:latin typeface="Times"/>
              <a:ea typeface="Times"/>
              <a:cs typeface="Times"/>
              <a:sym typeface="Times"/>
            </a:endParaRPr>
          </a:p>
        </p:txBody>
      </p:sp>
      <p:sp>
        <p:nvSpPr>
          <p:cNvPr id="116" name="Google Shape;116;p16"/>
          <p:cNvSpPr txBox="1"/>
          <p:nvPr/>
        </p:nvSpPr>
        <p:spPr>
          <a:xfrm>
            <a:off x="3810000" y="2937301"/>
            <a:ext cx="2057400"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Times"/>
                <a:ea typeface="Times"/>
                <a:cs typeface="Times"/>
                <a:sym typeface="Times"/>
              </a:rPr>
              <a:t>crop growth model</a:t>
            </a:r>
            <a:endParaRPr/>
          </a:p>
        </p:txBody>
      </p:sp>
      <p:sp>
        <p:nvSpPr>
          <p:cNvPr id="117" name="Google Shape;117;p16"/>
          <p:cNvSpPr txBox="1"/>
          <p:nvPr/>
        </p:nvSpPr>
        <p:spPr>
          <a:xfrm rot="1558512">
            <a:off x="4023746" y="4417313"/>
            <a:ext cx="791954"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200">
                <a:solidFill>
                  <a:schemeClr val="lt1"/>
                </a:solidFill>
                <a:latin typeface="Times"/>
                <a:ea typeface="Times"/>
                <a:cs typeface="Times"/>
                <a:sym typeface="Times"/>
              </a:rPr>
              <a:t>BLACK</a:t>
            </a:r>
            <a:endParaRPr/>
          </a:p>
          <a:p>
            <a:pPr indent="0" lvl="0" marL="0" marR="0" rtl="0" algn="ctr">
              <a:spcBef>
                <a:spcPts val="0"/>
              </a:spcBef>
              <a:spcAft>
                <a:spcPts val="0"/>
              </a:spcAft>
              <a:buNone/>
            </a:pPr>
            <a:r>
              <a:rPr lang="en-US" sz="1200">
                <a:solidFill>
                  <a:schemeClr val="lt1"/>
                </a:solidFill>
                <a:latin typeface="Times"/>
                <a:ea typeface="Times"/>
                <a:cs typeface="Times"/>
                <a:sym typeface="Times"/>
              </a:rPr>
              <a:t>BOX</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2" name="Shape 122"/>
        <p:cNvGrpSpPr/>
        <p:nvPr/>
      </p:nvGrpSpPr>
      <p:grpSpPr>
        <a:xfrm>
          <a:off x="0" y="0"/>
          <a:ext cx="0" cy="0"/>
          <a:chOff x="0" y="0"/>
          <a:chExt cx="0" cy="0"/>
        </a:xfrm>
      </p:grpSpPr>
      <p:sp>
        <p:nvSpPr>
          <p:cNvPr id="123" name="Google Shape;123;p17"/>
          <p:cNvSpPr txBox="1"/>
          <p:nvPr>
            <p:ph type="title"/>
          </p:nvPr>
        </p:nvSpPr>
        <p:spPr>
          <a:xfrm>
            <a:off x="0" y="152400"/>
            <a:ext cx="9144000" cy="990600"/>
          </a:xfrm>
          <a:prstGeom prst="rect">
            <a:avLst/>
          </a:prstGeom>
          <a:noFill/>
          <a:ln>
            <a:noFill/>
          </a:ln>
        </p:spPr>
        <p:txBody>
          <a:bodyPr anchorCtr="0" anchor="b" bIns="0" lIns="0" spcFirstLastPara="1" rIns="0" wrap="square" tIns="0">
            <a:noAutofit/>
          </a:bodyPr>
          <a:lstStyle/>
          <a:p>
            <a:pPr indent="0" lvl="0" marL="0" rtl="0" algn="ctr">
              <a:lnSpc>
                <a:spcPct val="90000"/>
              </a:lnSpc>
              <a:spcBef>
                <a:spcPts val="0"/>
              </a:spcBef>
              <a:spcAft>
                <a:spcPts val="0"/>
              </a:spcAft>
              <a:buNone/>
            </a:pPr>
            <a:r>
              <a:rPr lang="en-US" cap="none"/>
              <a:t>APSIM Maize Crop Model</a:t>
            </a:r>
            <a:br>
              <a:rPr lang="en-US" cap="none"/>
            </a:br>
            <a:r>
              <a:rPr lang="en-US" sz="2800" cap="none"/>
              <a:t>version 7.10 (new maize model – Hammer </a:t>
            </a:r>
            <a:r>
              <a:rPr i="1" lang="en-US" sz="2800" cap="none"/>
              <a:t>et al</a:t>
            </a:r>
            <a:r>
              <a:rPr lang="en-US" sz="2800" cap="none"/>
              <a:t>.)</a:t>
            </a:r>
            <a:endParaRPr/>
          </a:p>
        </p:txBody>
      </p:sp>
      <p:sp>
        <p:nvSpPr>
          <p:cNvPr id="124" name="Google Shape;124;p17"/>
          <p:cNvSpPr txBox="1"/>
          <p:nvPr>
            <p:ph idx="1" type="body"/>
          </p:nvPr>
        </p:nvSpPr>
        <p:spPr>
          <a:xfrm>
            <a:off x="457200" y="1752600"/>
            <a:ext cx="7848600" cy="3733800"/>
          </a:xfrm>
          <a:prstGeom prst="rect">
            <a:avLst/>
          </a:prstGeom>
          <a:noFill/>
          <a:ln>
            <a:noFill/>
          </a:ln>
        </p:spPr>
        <p:txBody>
          <a:bodyPr anchorCtr="0" anchor="t" bIns="0" lIns="0" spcFirstLastPara="1" rIns="0" wrap="square" tIns="0">
            <a:noAutofit/>
          </a:bodyPr>
          <a:lstStyle/>
          <a:p>
            <a:pPr indent="-228600" lvl="0" marL="228600" rtl="0" algn="l">
              <a:lnSpc>
                <a:spcPct val="90000"/>
              </a:lnSpc>
              <a:spcBef>
                <a:spcPts val="0"/>
              </a:spcBef>
              <a:spcAft>
                <a:spcPts val="0"/>
              </a:spcAft>
              <a:buSzPts val="2240"/>
              <a:buChar char="•"/>
            </a:pPr>
            <a:r>
              <a:rPr lang="en-US" sz="2800">
                <a:solidFill>
                  <a:srgbClr val="373939"/>
                </a:solidFill>
              </a:rPr>
              <a:t>Phenology – HOW MANY DAYS</a:t>
            </a:r>
            <a:endParaRPr/>
          </a:p>
          <a:p>
            <a:pPr indent="-228600" lvl="0" marL="228600" rtl="0" algn="l">
              <a:lnSpc>
                <a:spcPct val="90000"/>
              </a:lnSpc>
              <a:spcBef>
                <a:spcPts val="1800"/>
              </a:spcBef>
              <a:spcAft>
                <a:spcPts val="0"/>
              </a:spcAft>
              <a:buSzPts val="2240"/>
              <a:buChar char="•"/>
            </a:pPr>
            <a:r>
              <a:rPr lang="en-US" sz="2800">
                <a:solidFill>
                  <a:srgbClr val="373939"/>
                </a:solidFill>
              </a:rPr>
              <a:t>Biomass Production – HOW MUCH PER DAY</a:t>
            </a:r>
            <a:endParaRPr/>
          </a:p>
          <a:p>
            <a:pPr indent="-228600" lvl="1" marL="457200" rtl="0" algn="l">
              <a:lnSpc>
                <a:spcPct val="90000"/>
              </a:lnSpc>
              <a:spcBef>
                <a:spcPts val="1800"/>
              </a:spcBef>
              <a:spcAft>
                <a:spcPts val="0"/>
              </a:spcAft>
              <a:buSzPts val="1920"/>
              <a:buChar char="•"/>
            </a:pPr>
            <a:r>
              <a:rPr lang="en-US" sz="2400">
                <a:solidFill>
                  <a:srgbClr val="373939"/>
                </a:solidFill>
              </a:rPr>
              <a:t>Model simulates potential, water limited, and N limited situations</a:t>
            </a:r>
            <a:endParaRPr/>
          </a:p>
          <a:p>
            <a:pPr indent="-228600" lvl="2" marL="685800" rtl="0" algn="l">
              <a:lnSpc>
                <a:spcPct val="90000"/>
              </a:lnSpc>
              <a:spcBef>
                <a:spcPts val="1800"/>
              </a:spcBef>
              <a:spcAft>
                <a:spcPts val="0"/>
              </a:spcAft>
              <a:buSzPts val="1920"/>
              <a:buChar char="–"/>
            </a:pPr>
            <a:r>
              <a:rPr lang="en-US" sz="2400">
                <a:solidFill>
                  <a:srgbClr val="373939"/>
                </a:solidFill>
              </a:rPr>
              <a:t>Leaf development and senescence</a:t>
            </a:r>
            <a:endParaRPr/>
          </a:p>
          <a:p>
            <a:pPr indent="-228600" lvl="2" marL="685800" rtl="0" algn="l">
              <a:lnSpc>
                <a:spcPct val="90000"/>
              </a:lnSpc>
              <a:spcBef>
                <a:spcPts val="1800"/>
              </a:spcBef>
              <a:spcAft>
                <a:spcPts val="0"/>
              </a:spcAft>
              <a:buSzPts val="1920"/>
              <a:buChar char="–"/>
            </a:pPr>
            <a:r>
              <a:rPr lang="en-US" sz="2400">
                <a:solidFill>
                  <a:srgbClr val="373939"/>
                </a:solidFill>
              </a:rPr>
              <a:t>Biomass partitioning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 name="Shape 129"/>
        <p:cNvGrpSpPr/>
        <p:nvPr/>
      </p:nvGrpSpPr>
      <p:grpSpPr>
        <a:xfrm>
          <a:off x="0" y="0"/>
          <a:ext cx="0" cy="0"/>
          <a:chOff x="0" y="0"/>
          <a:chExt cx="0" cy="0"/>
        </a:xfrm>
      </p:grpSpPr>
      <p:pic>
        <p:nvPicPr>
          <p:cNvPr id="130" name="Google Shape;130;p18"/>
          <p:cNvPicPr preferRelativeResize="0"/>
          <p:nvPr>
            <p:ph idx="2" type="pic"/>
          </p:nvPr>
        </p:nvPicPr>
        <p:blipFill rotWithShape="1">
          <a:blip r:embed="rId3">
            <a:alphaModFix/>
          </a:blip>
          <a:srcRect b="1031" l="0" r="0" t="1031"/>
          <a:stretch/>
        </p:blipFill>
        <p:spPr>
          <a:xfrm>
            <a:off x="1409700" y="2399056"/>
            <a:ext cx="6324600" cy="3163544"/>
          </a:xfrm>
          <a:prstGeom prst="rect">
            <a:avLst/>
          </a:prstGeom>
          <a:noFill/>
          <a:ln cap="flat" cmpd="sng" w="152400">
            <a:solidFill>
              <a:srgbClr val="DFDDC9"/>
            </a:solidFill>
            <a:prstDash val="solid"/>
            <a:round/>
            <a:headEnd len="sm" w="sm" type="none"/>
            <a:tailEnd len="sm" w="sm" type="none"/>
          </a:ln>
          <a:effectLst>
            <a:outerShdw blurRad="127000" rotWithShape="0" algn="tl" dir="5400000" dist="38100">
              <a:srgbClr val="000000">
                <a:alpha val="29803"/>
              </a:srgbClr>
            </a:outerShdw>
          </a:effectLst>
        </p:spPr>
      </p:pic>
      <p:sp>
        <p:nvSpPr>
          <p:cNvPr id="131" name="Google Shape;131;p18"/>
          <p:cNvSpPr txBox="1"/>
          <p:nvPr>
            <p:ph type="title"/>
          </p:nvPr>
        </p:nvSpPr>
        <p:spPr>
          <a:xfrm>
            <a:off x="457200" y="-152400"/>
            <a:ext cx="8229600" cy="990600"/>
          </a:xfrm>
          <a:prstGeom prst="rect">
            <a:avLst/>
          </a:prstGeom>
          <a:noFill/>
          <a:ln>
            <a:noFill/>
          </a:ln>
        </p:spPr>
        <p:txBody>
          <a:bodyPr anchorCtr="0" anchor="b" bIns="0" lIns="0" spcFirstLastPara="1" rIns="0" wrap="square" tIns="0">
            <a:noAutofit/>
          </a:bodyPr>
          <a:lstStyle/>
          <a:p>
            <a:pPr indent="0" lvl="0" marL="0" rtl="0" algn="ctr">
              <a:lnSpc>
                <a:spcPct val="90000"/>
              </a:lnSpc>
              <a:spcBef>
                <a:spcPts val="0"/>
              </a:spcBef>
              <a:spcAft>
                <a:spcPts val="0"/>
              </a:spcAft>
              <a:buNone/>
            </a:pPr>
            <a:r>
              <a:rPr lang="en-US" sz="3200" cap="none"/>
              <a:t>Phenology</a:t>
            </a:r>
            <a:endParaRPr/>
          </a:p>
        </p:txBody>
      </p:sp>
      <p:sp>
        <p:nvSpPr>
          <p:cNvPr id="132" name="Google Shape;132;p18"/>
          <p:cNvSpPr txBox="1"/>
          <p:nvPr/>
        </p:nvSpPr>
        <p:spPr>
          <a:xfrm>
            <a:off x="1143000" y="990600"/>
            <a:ext cx="7315200" cy="1200329"/>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rgbClr val="373939"/>
              </a:buClr>
              <a:buSzPts val="1800"/>
              <a:buFont typeface="Arial"/>
              <a:buChar char="•"/>
            </a:pPr>
            <a:r>
              <a:rPr lang="en-US" sz="1800">
                <a:solidFill>
                  <a:srgbClr val="373939"/>
                </a:solidFill>
                <a:latin typeface="Arial"/>
                <a:ea typeface="Arial"/>
                <a:cs typeface="Arial"/>
                <a:sym typeface="Arial"/>
              </a:rPr>
              <a:t>11 stages</a:t>
            </a:r>
            <a:endParaRPr/>
          </a:p>
          <a:p>
            <a:pPr indent="-342900" lvl="0" marL="342900" marR="0" rtl="0" algn="l">
              <a:spcBef>
                <a:spcPts val="0"/>
              </a:spcBef>
              <a:spcAft>
                <a:spcPts val="0"/>
              </a:spcAft>
              <a:buClr>
                <a:srgbClr val="373939"/>
              </a:buClr>
              <a:buSzPts val="1800"/>
              <a:buFont typeface="Arial"/>
              <a:buChar char="•"/>
            </a:pPr>
            <a:r>
              <a:rPr lang="en-US" sz="1800">
                <a:solidFill>
                  <a:srgbClr val="373939"/>
                </a:solidFill>
                <a:latin typeface="Arial"/>
                <a:ea typeface="Arial"/>
                <a:cs typeface="Arial"/>
                <a:sym typeface="Arial"/>
              </a:rPr>
              <a:t>calculated as a function of temperature and photoperiod</a:t>
            </a:r>
            <a:endParaRPr/>
          </a:p>
          <a:p>
            <a:pPr indent="-342900" lvl="0" marL="342900" marR="0" rtl="0" algn="l">
              <a:spcBef>
                <a:spcPts val="0"/>
              </a:spcBef>
              <a:spcAft>
                <a:spcPts val="0"/>
              </a:spcAft>
              <a:buClr>
                <a:srgbClr val="373939"/>
              </a:buClr>
              <a:buSzPts val="1800"/>
              <a:buFont typeface="Arial"/>
              <a:buChar char="•"/>
            </a:pPr>
            <a:r>
              <a:rPr lang="en-US" sz="1800">
                <a:solidFill>
                  <a:srgbClr val="373939"/>
                </a:solidFill>
                <a:latin typeface="Arial"/>
                <a:ea typeface="Arial"/>
                <a:cs typeface="Arial"/>
                <a:sym typeface="Arial"/>
              </a:rPr>
              <a:t>water and N stresses included</a:t>
            </a:r>
            <a:endParaRPr/>
          </a:p>
          <a:p>
            <a:pPr indent="-342900" lvl="0" marL="342900" marR="0" rtl="0" algn="l">
              <a:spcBef>
                <a:spcPts val="0"/>
              </a:spcBef>
              <a:spcAft>
                <a:spcPts val="0"/>
              </a:spcAft>
              <a:buClr>
                <a:srgbClr val="373939"/>
              </a:buClr>
              <a:buSzPts val="1800"/>
              <a:buFont typeface="Arial"/>
              <a:buChar char="•"/>
            </a:pPr>
            <a:r>
              <a:rPr lang="en-US" sz="1800">
                <a:solidFill>
                  <a:srgbClr val="373939"/>
                </a:solidFill>
                <a:latin typeface="Arial"/>
                <a:ea typeface="Arial"/>
                <a:cs typeface="Arial"/>
                <a:sym typeface="Arial"/>
              </a:rPr>
              <a:t>cultivar specific information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7" name="Shape 137"/>
        <p:cNvGrpSpPr/>
        <p:nvPr/>
      </p:nvGrpSpPr>
      <p:grpSpPr>
        <a:xfrm>
          <a:off x="0" y="0"/>
          <a:ext cx="0" cy="0"/>
          <a:chOff x="0" y="0"/>
          <a:chExt cx="0" cy="0"/>
        </a:xfrm>
      </p:grpSpPr>
      <p:sp>
        <p:nvSpPr>
          <p:cNvPr id="138" name="Google Shape;138;p19"/>
          <p:cNvSpPr txBox="1"/>
          <p:nvPr>
            <p:ph type="title"/>
          </p:nvPr>
        </p:nvSpPr>
        <p:spPr>
          <a:xfrm>
            <a:off x="457200" y="0"/>
            <a:ext cx="8229600" cy="990600"/>
          </a:xfrm>
          <a:prstGeom prst="rect">
            <a:avLst/>
          </a:prstGeom>
          <a:noFill/>
          <a:ln>
            <a:noFill/>
          </a:ln>
        </p:spPr>
        <p:txBody>
          <a:bodyPr anchorCtr="0" anchor="b" bIns="0" lIns="0" spcFirstLastPara="1" rIns="0" wrap="square" tIns="0">
            <a:noAutofit/>
          </a:bodyPr>
          <a:lstStyle/>
          <a:p>
            <a:pPr indent="0" lvl="0" marL="0" rtl="0" algn="ctr">
              <a:lnSpc>
                <a:spcPct val="90000"/>
              </a:lnSpc>
              <a:spcBef>
                <a:spcPts val="0"/>
              </a:spcBef>
              <a:spcAft>
                <a:spcPts val="0"/>
              </a:spcAft>
              <a:buNone/>
            </a:pPr>
            <a:r>
              <a:rPr lang="en-US" sz="3200" cap="none"/>
              <a:t>Canopy Leaf Development</a:t>
            </a:r>
            <a:endParaRPr/>
          </a:p>
        </p:txBody>
      </p:sp>
      <p:sp>
        <p:nvSpPr>
          <p:cNvPr id="139" name="Google Shape;139;p19"/>
          <p:cNvSpPr/>
          <p:nvPr/>
        </p:nvSpPr>
        <p:spPr>
          <a:xfrm>
            <a:off x="4557712" y="1600200"/>
            <a:ext cx="4495799" cy="4114800"/>
          </a:xfrm>
          <a:prstGeom prst="rect">
            <a:avLst/>
          </a:prstGeom>
          <a:noFill/>
          <a:ln>
            <a:noFill/>
          </a:ln>
        </p:spPr>
        <p:txBody>
          <a:bodyPr anchorCtr="0" anchor="t" bIns="0" lIns="0" spcFirstLastPara="1" rIns="0" wrap="square" tIns="0">
            <a:noAutofit/>
          </a:bodyPr>
          <a:lstStyle/>
          <a:p>
            <a:pPr indent="-228600" lvl="0" marL="228600" marR="0" rtl="0" algn="l">
              <a:lnSpc>
                <a:spcPct val="90000"/>
              </a:lnSpc>
              <a:spcBef>
                <a:spcPts val="0"/>
              </a:spcBef>
              <a:spcAft>
                <a:spcPts val="0"/>
              </a:spcAft>
              <a:buClr>
                <a:srgbClr val="CE1126"/>
              </a:buClr>
              <a:buSzPts val="1600"/>
              <a:buFont typeface="Times"/>
              <a:buChar char="•"/>
            </a:pPr>
            <a:r>
              <a:rPr b="0" i="0" lang="en-US" sz="2000">
                <a:solidFill>
                  <a:srgbClr val="373939"/>
                </a:solidFill>
                <a:latin typeface="Arial"/>
                <a:ea typeface="Arial"/>
                <a:cs typeface="Arial"/>
                <a:sym typeface="Arial"/>
              </a:rPr>
              <a:t>Leaf area per plant – using a predicted “bell curve”</a:t>
            </a:r>
            <a:endParaRPr/>
          </a:p>
          <a:p>
            <a:pPr indent="-228600" lvl="0" marL="228600" marR="0" rtl="0" algn="l">
              <a:lnSpc>
                <a:spcPct val="90000"/>
              </a:lnSpc>
              <a:spcBef>
                <a:spcPts val="1800"/>
              </a:spcBef>
              <a:spcAft>
                <a:spcPts val="0"/>
              </a:spcAft>
              <a:buClr>
                <a:srgbClr val="CE1126"/>
              </a:buClr>
              <a:buSzPts val="1600"/>
              <a:buFont typeface="Times"/>
              <a:buChar char="•"/>
            </a:pPr>
            <a:r>
              <a:rPr b="0" i="0" lang="en-US" sz="2000">
                <a:solidFill>
                  <a:srgbClr val="373939"/>
                </a:solidFill>
                <a:latin typeface="Arial"/>
                <a:ea typeface="Arial"/>
                <a:cs typeface="Arial"/>
                <a:sym typeface="Arial"/>
              </a:rPr>
              <a:t>Leaf number per plant is simulated using temperature (photoperiod optional) and leaf appearance rates</a:t>
            </a:r>
            <a:endParaRPr/>
          </a:p>
          <a:p>
            <a:pPr indent="-228600" lvl="1" marL="457200" marR="0" rtl="0" algn="l">
              <a:lnSpc>
                <a:spcPct val="90000"/>
              </a:lnSpc>
              <a:spcBef>
                <a:spcPts val="1800"/>
              </a:spcBef>
              <a:spcAft>
                <a:spcPts val="0"/>
              </a:spcAft>
              <a:buClr>
                <a:srgbClr val="CE1126"/>
              </a:buClr>
              <a:buSzPts val="1280"/>
              <a:buFont typeface="Times"/>
              <a:buChar char="•"/>
            </a:pPr>
            <a:r>
              <a:rPr b="0" i="0" lang="en-US" sz="1600" u="none" cap="none" strike="noStrike">
                <a:solidFill>
                  <a:srgbClr val="373939"/>
                </a:solidFill>
                <a:latin typeface="Arial"/>
                <a:ea typeface="Arial"/>
                <a:cs typeface="Arial"/>
                <a:sym typeface="Arial"/>
              </a:rPr>
              <a:t>Until leaf 9, 65 °C days per leaf</a:t>
            </a:r>
            <a:endParaRPr/>
          </a:p>
          <a:p>
            <a:pPr indent="-228600" lvl="1" marL="457200" marR="0" rtl="0" algn="l">
              <a:lnSpc>
                <a:spcPct val="90000"/>
              </a:lnSpc>
              <a:spcBef>
                <a:spcPts val="1800"/>
              </a:spcBef>
              <a:spcAft>
                <a:spcPts val="0"/>
              </a:spcAft>
              <a:buClr>
                <a:srgbClr val="CE1126"/>
              </a:buClr>
              <a:buSzPts val="1280"/>
              <a:buFont typeface="Times"/>
              <a:buChar char="•"/>
            </a:pPr>
            <a:r>
              <a:rPr b="0" i="0" lang="en-US" sz="1600" u="none" cap="none" strike="noStrike">
                <a:solidFill>
                  <a:srgbClr val="373939"/>
                </a:solidFill>
                <a:latin typeface="Arial"/>
                <a:ea typeface="Arial"/>
                <a:cs typeface="Arial"/>
                <a:sym typeface="Arial"/>
              </a:rPr>
              <a:t>After that, 36 ° C days per leaf</a:t>
            </a:r>
            <a:endParaRPr/>
          </a:p>
          <a:p>
            <a:pPr indent="-228600" lvl="0" marL="228600" marR="0" rtl="0" algn="l">
              <a:lnSpc>
                <a:spcPct val="90000"/>
              </a:lnSpc>
              <a:spcBef>
                <a:spcPts val="1800"/>
              </a:spcBef>
              <a:spcAft>
                <a:spcPts val="0"/>
              </a:spcAft>
              <a:buClr>
                <a:srgbClr val="CE1126"/>
              </a:buClr>
              <a:buSzPts val="1600"/>
              <a:buFont typeface="Times"/>
              <a:buChar char="•"/>
            </a:pPr>
            <a:r>
              <a:rPr b="0" i="0" lang="en-US" sz="2000">
                <a:solidFill>
                  <a:srgbClr val="373939"/>
                </a:solidFill>
                <a:latin typeface="Arial"/>
                <a:ea typeface="Arial"/>
                <a:cs typeface="Arial"/>
                <a:sym typeface="Arial"/>
              </a:rPr>
              <a:t>LAI = leaf area/plant * number of plants </a:t>
            </a:r>
            <a:endParaRPr/>
          </a:p>
          <a:p>
            <a:pPr indent="-228600" lvl="1" marL="457200" marR="0" rtl="0" algn="l">
              <a:lnSpc>
                <a:spcPct val="90000"/>
              </a:lnSpc>
              <a:spcBef>
                <a:spcPts val="1800"/>
              </a:spcBef>
              <a:spcAft>
                <a:spcPts val="0"/>
              </a:spcAft>
              <a:buClr>
                <a:srgbClr val="CE1126"/>
              </a:buClr>
              <a:buSzPts val="1280"/>
              <a:buFont typeface="Times"/>
              <a:buChar char="•"/>
            </a:pPr>
            <a:r>
              <a:rPr b="0" i="0" lang="en-US" sz="1600" u="none" cap="none" strike="noStrike">
                <a:solidFill>
                  <a:srgbClr val="373939"/>
                </a:solidFill>
                <a:latin typeface="Arial"/>
                <a:ea typeface="Arial"/>
                <a:cs typeface="Arial"/>
                <a:sym typeface="Arial"/>
              </a:rPr>
              <a:t>This estimate is also limited by water, nitrogen and carbon availability</a:t>
            </a:r>
            <a:endParaRPr/>
          </a:p>
          <a:p>
            <a:pPr indent="-127000" lvl="0" marL="228600" marR="0" rtl="0" algn="l">
              <a:lnSpc>
                <a:spcPct val="90000"/>
              </a:lnSpc>
              <a:spcBef>
                <a:spcPts val="1800"/>
              </a:spcBef>
              <a:spcAft>
                <a:spcPts val="0"/>
              </a:spcAft>
              <a:buClr>
                <a:srgbClr val="CE1126"/>
              </a:buClr>
              <a:buSzPts val="1600"/>
              <a:buFont typeface="Times"/>
              <a:buNone/>
            </a:pPr>
            <a:r>
              <a:t/>
            </a:r>
            <a:endParaRPr b="0" i="0" sz="2000">
              <a:solidFill>
                <a:srgbClr val="373939"/>
              </a:solidFill>
              <a:latin typeface="Arial"/>
              <a:ea typeface="Arial"/>
              <a:cs typeface="Arial"/>
              <a:sym typeface="Arial"/>
            </a:endParaRPr>
          </a:p>
          <a:p>
            <a:pPr indent="0" lvl="0" marL="0" marR="0" rtl="0" algn="l">
              <a:lnSpc>
                <a:spcPct val="90000"/>
              </a:lnSpc>
              <a:spcBef>
                <a:spcPts val="1800"/>
              </a:spcBef>
              <a:spcAft>
                <a:spcPts val="0"/>
              </a:spcAft>
              <a:buClr>
                <a:srgbClr val="CE1126"/>
              </a:buClr>
              <a:buSzPts val="1600"/>
              <a:buFont typeface="Times"/>
              <a:buNone/>
            </a:pPr>
            <a:r>
              <a:t/>
            </a:r>
            <a:endParaRPr b="0" i="0" sz="2000">
              <a:solidFill>
                <a:srgbClr val="373939"/>
              </a:solidFill>
              <a:latin typeface="Arial"/>
              <a:ea typeface="Arial"/>
              <a:cs typeface="Arial"/>
              <a:sym typeface="Arial"/>
            </a:endParaRPr>
          </a:p>
        </p:txBody>
      </p:sp>
      <p:sp>
        <p:nvSpPr>
          <p:cNvPr id="140" name="Google Shape;140;p19"/>
          <p:cNvSpPr txBox="1"/>
          <p:nvPr/>
        </p:nvSpPr>
        <p:spPr>
          <a:xfrm>
            <a:off x="990600" y="5067298"/>
            <a:ext cx="2837794"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Times"/>
                <a:ea typeface="Times"/>
                <a:cs typeface="Times"/>
                <a:sym typeface="Times"/>
              </a:rPr>
              <a:t>Ames 2015 (FACTS plots)</a:t>
            </a:r>
            <a:endParaRPr/>
          </a:p>
        </p:txBody>
      </p:sp>
      <p:pic>
        <p:nvPicPr>
          <p:cNvPr id="141" name="Google Shape;141;p19"/>
          <p:cNvPicPr preferRelativeResize="0"/>
          <p:nvPr>
            <p:ph idx="2" type="pic"/>
          </p:nvPr>
        </p:nvPicPr>
        <p:blipFill rotWithShape="1">
          <a:blip r:embed="rId3">
            <a:alphaModFix/>
          </a:blip>
          <a:srcRect b="3739" l="4200" r="-133" t="-200"/>
          <a:stretch/>
        </p:blipFill>
        <p:spPr>
          <a:xfrm>
            <a:off x="438150" y="1600200"/>
            <a:ext cx="3733799" cy="3200399"/>
          </a:xfrm>
          <a:prstGeom prst="rect">
            <a:avLst/>
          </a:prstGeom>
          <a:noFill/>
          <a:ln cap="flat" cmpd="sng" w="152400">
            <a:solidFill>
              <a:srgbClr val="DFDDC9"/>
            </a:solidFill>
            <a:prstDash val="solid"/>
            <a:round/>
            <a:headEnd len="sm" w="sm" type="none"/>
            <a:tailEnd len="sm" w="sm" type="none"/>
          </a:ln>
          <a:effectLst>
            <a:outerShdw blurRad="127000" rotWithShape="0" algn="tl" dir="5400000" dist="38100">
              <a:srgbClr val="000000">
                <a:alpha val="29803"/>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 name="Shape 146"/>
        <p:cNvGrpSpPr/>
        <p:nvPr/>
      </p:nvGrpSpPr>
      <p:grpSpPr>
        <a:xfrm>
          <a:off x="0" y="0"/>
          <a:ext cx="0" cy="0"/>
          <a:chOff x="0" y="0"/>
          <a:chExt cx="0" cy="0"/>
        </a:xfrm>
      </p:grpSpPr>
      <p:sp>
        <p:nvSpPr>
          <p:cNvPr id="147" name="Google Shape;147;p20"/>
          <p:cNvSpPr txBox="1"/>
          <p:nvPr>
            <p:ph idx="1" type="body"/>
          </p:nvPr>
        </p:nvSpPr>
        <p:spPr>
          <a:xfrm>
            <a:off x="363232" y="1070528"/>
            <a:ext cx="8763000" cy="3886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920"/>
              <a:buNone/>
            </a:pPr>
            <a:r>
              <a:rPr lang="en-US" sz="2400">
                <a:solidFill>
                  <a:schemeClr val="dk2"/>
                </a:solidFill>
              </a:rPr>
              <a:t>Daily crop growth rate = minimum </a:t>
            </a:r>
            <a:r>
              <a:rPr lang="en-US" sz="2400">
                <a:solidFill>
                  <a:srgbClr val="535655"/>
                </a:solidFill>
              </a:rPr>
              <a:t>(</a:t>
            </a:r>
            <a:r>
              <a:rPr lang="en-US" sz="2000">
                <a:solidFill>
                  <a:srgbClr val="373939"/>
                </a:solidFill>
              </a:rPr>
              <a:t>RUE * radiation interception, </a:t>
            </a:r>
            <a:r>
              <a:rPr lang="en-US">
                <a:solidFill>
                  <a:srgbClr val="373939"/>
                </a:solidFill>
              </a:rPr>
              <a:t>transpiration efficiency * soil water supply)</a:t>
            </a:r>
            <a:endParaRPr/>
          </a:p>
          <a:p>
            <a:pPr indent="0" lvl="0" marL="0" rtl="0" algn="l">
              <a:lnSpc>
                <a:spcPct val="120000"/>
              </a:lnSpc>
              <a:spcBef>
                <a:spcPts val="1200"/>
              </a:spcBef>
              <a:spcAft>
                <a:spcPts val="0"/>
              </a:spcAft>
              <a:buSzPts val="1600"/>
              <a:buNone/>
            </a:pPr>
            <a:r>
              <a:rPr lang="en-US">
                <a:solidFill>
                  <a:srgbClr val="373939"/>
                </a:solidFill>
              </a:rPr>
              <a:t>Partitioning of dry matter is </a:t>
            </a:r>
            <a:r>
              <a:rPr b="1" lang="en-US">
                <a:solidFill>
                  <a:srgbClr val="373939"/>
                </a:solidFill>
              </a:rPr>
              <a:t>stage dependent. </a:t>
            </a:r>
            <a:endParaRPr>
              <a:solidFill>
                <a:srgbClr val="373939"/>
              </a:solidFill>
            </a:endParaRPr>
          </a:p>
          <a:p>
            <a:pPr indent="0" lvl="0" marL="0" rtl="0" algn="l">
              <a:lnSpc>
                <a:spcPct val="90000"/>
              </a:lnSpc>
              <a:spcBef>
                <a:spcPts val="2400"/>
              </a:spcBef>
              <a:spcAft>
                <a:spcPts val="0"/>
              </a:spcAft>
              <a:buSzPts val="1600"/>
              <a:buNone/>
            </a:pPr>
            <a:r>
              <a:t/>
            </a:r>
            <a:endParaRPr>
              <a:solidFill>
                <a:srgbClr val="535655"/>
              </a:solidFill>
            </a:endParaRPr>
          </a:p>
          <a:p>
            <a:pPr indent="0" lvl="0" marL="0" rtl="0" algn="l">
              <a:lnSpc>
                <a:spcPct val="90000"/>
              </a:lnSpc>
              <a:spcBef>
                <a:spcPts val="1800"/>
              </a:spcBef>
              <a:spcAft>
                <a:spcPts val="0"/>
              </a:spcAft>
              <a:buSzPts val="1600"/>
              <a:buNone/>
            </a:pPr>
            <a:r>
              <a:t/>
            </a:r>
            <a:endParaRPr>
              <a:solidFill>
                <a:srgbClr val="535655"/>
              </a:solidFill>
            </a:endParaRPr>
          </a:p>
          <a:p>
            <a:pPr indent="0" lvl="0" marL="0" rtl="0" algn="l">
              <a:lnSpc>
                <a:spcPct val="90000"/>
              </a:lnSpc>
              <a:spcBef>
                <a:spcPts val="1800"/>
              </a:spcBef>
              <a:spcAft>
                <a:spcPts val="0"/>
              </a:spcAft>
              <a:buSzPts val="1600"/>
              <a:buNone/>
            </a:pPr>
            <a:r>
              <a:t/>
            </a:r>
            <a:endParaRPr>
              <a:solidFill>
                <a:srgbClr val="535655"/>
              </a:solidFill>
            </a:endParaRPr>
          </a:p>
          <a:p>
            <a:pPr indent="0" lvl="0" marL="0" rtl="0" algn="l">
              <a:lnSpc>
                <a:spcPct val="90000"/>
              </a:lnSpc>
              <a:spcBef>
                <a:spcPts val="1800"/>
              </a:spcBef>
              <a:spcAft>
                <a:spcPts val="0"/>
              </a:spcAft>
              <a:buSzPts val="1600"/>
              <a:buNone/>
            </a:pPr>
            <a:r>
              <a:t/>
            </a:r>
            <a:endParaRPr>
              <a:solidFill>
                <a:srgbClr val="535655"/>
              </a:solidFill>
            </a:endParaRPr>
          </a:p>
        </p:txBody>
      </p:sp>
      <p:sp>
        <p:nvSpPr>
          <p:cNvPr id="148" name="Google Shape;148;p20"/>
          <p:cNvSpPr txBox="1"/>
          <p:nvPr>
            <p:ph type="title"/>
          </p:nvPr>
        </p:nvSpPr>
        <p:spPr>
          <a:xfrm>
            <a:off x="183754" y="-160768"/>
            <a:ext cx="8229600" cy="990600"/>
          </a:xfrm>
          <a:prstGeom prst="rect">
            <a:avLst/>
          </a:prstGeom>
          <a:noFill/>
          <a:ln>
            <a:noFill/>
          </a:ln>
        </p:spPr>
        <p:txBody>
          <a:bodyPr anchorCtr="0" anchor="b" bIns="0" lIns="0" spcFirstLastPara="1" rIns="0" wrap="square" tIns="0">
            <a:noAutofit/>
          </a:bodyPr>
          <a:lstStyle/>
          <a:p>
            <a:pPr indent="0" lvl="0" marL="0" rtl="0" algn="ctr">
              <a:lnSpc>
                <a:spcPct val="90000"/>
              </a:lnSpc>
              <a:spcBef>
                <a:spcPts val="0"/>
              </a:spcBef>
              <a:spcAft>
                <a:spcPts val="0"/>
              </a:spcAft>
              <a:buNone/>
            </a:pPr>
            <a:r>
              <a:rPr lang="en-US" sz="3200" cap="none"/>
              <a:t>Biomass Production and Partitioning</a:t>
            </a:r>
            <a:endParaRPr/>
          </a:p>
        </p:txBody>
      </p:sp>
      <p:pic>
        <p:nvPicPr>
          <p:cNvPr id="149" name="Google Shape;149;p20"/>
          <p:cNvPicPr preferRelativeResize="0"/>
          <p:nvPr/>
        </p:nvPicPr>
        <p:blipFill rotWithShape="1">
          <a:blip r:embed="rId3">
            <a:alphaModFix/>
          </a:blip>
          <a:srcRect b="0" l="0" r="0" t="0"/>
          <a:stretch/>
        </p:blipFill>
        <p:spPr>
          <a:xfrm>
            <a:off x="440237" y="3040295"/>
            <a:ext cx="2590800" cy="2383536"/>
          </a:xfrm>
          <a:prstGeom prst="rect">
            <a:avLst/>
          </a:prstGeom>
          <a:noFill/>
          <a:ln cap="flat" cmpd="sng" w="19050">
            <a:solidFill>
              <a:srgbClr val="373939"/>
            </a:solidFill>
            <a:prstDash val="solid"/>
            <a:round/>
            <a:headEnd len="sm" w="sm" type="none"/>
            <a:tailEnd len="sm" w="sm" type="none"/>
          </a:ln>
        </p:spPr>
      </p:pic>
      <p:sp>
        <p:nvSpPr>
          <p:cNvPr id="150" name="Google Shape;150;p20"/>
          <p:cNvSpPr txBox="1"/>
          <p:nvPr/>
        </p:nvSpPr>
        <p:spPr>
          <a:xfrm>
            <a:off x="774655" y="5443640"/>
            <a:ext cx="1921963" cy="30777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400">
                <a:solidFill>
                  <a:schemeClr val="dk1"/>
                </a:solidFill>
                <a:latin typeface="Times"/>
                <a:ea typeface="Times"/>
                <a:cs typeface="Times"/>
                <a:sym typeface="Times"/>
              </a:rPr>
              <a:t>Data from FACTS 2017</a:t>
            </a:r>
            <a:endParaRPr/>
          </a:p>
        </p:txBody>
      </p:sp>
      <p:sp>
        <p:nvSpPr>
          <p:cNvPr id="151" name="Google Shape;151;p20"/>
          <p:cNvSpPr txBox="1"/>
          <p:nvPr/>
        </p:nvSpPr>
        <p:spPr>
          <a:xfrm>
            <a:off x="1336549" y="3565880"/>
            <a:ext cx="1860331" cy="33855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600">
                <a:solidFill>
                  <a:schemeClr val="dk1"/>
                </a:solidFill>
                <a:latin typeface="Times"/>
                <a:ea typeface="Times"/>
                <a:cs typeface="Times"/>
                <a:sym typeface="Times"/>
              </a:rPr>
              <a:t>Flowering</a:t>
            </a:r>
            <a:endParaRPr/>
          </a:p>
        </p:txBody>
      </p:sp>
      <p:sp>
        <p:nvSpPr>
          <p:cNvPr id="152" name="Google Shape;152;p20"/>
          <p:cNvSpPr/>
          <p:nvPr/>
        </p:nvSpPr>
        <p:spPr>
          <a:xfrm flipH="1" rot="-5400000">
            <a:off x="1323379" y="4066579"/>
            <a:ext cx="466930" cy="86712"/>
          </a:xfrm>
          <a:prstGeom prst="rightArrow">
            <a:avLst>
              <a:gd fmla="val 50000" name="adj1"/>
              <a:gd fmla="val 50000" name="adj2"/>
            </a:avLst>
          </a:prstGeom>
          <a:solidFill>
            <a:srgbClr val="FFC000"/>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Times"/>
              <a:ea typeface="Times"/>
              <a:cs typeface="Times"/>
              <a:sym typeface="Times"/>
            </a:endParaRPr>
          </a:p>
        </p:txBody>
      </p:sp>
      <p:sp>
        <p:nvSpPr>
          <p:cNvPr id="153" name="Google Shape;153;p20"/>
          <p:cNvSpPr/>
          <p:nvPr/>
        </p:nvSpPr>
        <p:spPr>
          <a:xfrm>
            <a:off x="3995617" y="2405828"/>
            <a:ext cx="3124200"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600">
                <a:solidFill>
                  <a:schemeClr val="dk1"/>
                </a:solidFill>
                <a:latin typeface="Times"/>
                <a:ea typeface="Times"/>
                <a:cs typeface="Times"/>
                <a:sym typeface="Times"/>
              </a:rPr>
              <a:t>After flowering dry matter goes to grains and remaining to stems/roots </a:t>
            </a:r>
            <a:endParaRPr/>
          </a:p>
        </p:txBody>
      </p:sp>
      <p:pic>
        <p:nvPicPr>
          <p:cNvPr id="154" name="Google Shape;154;p20"/>
          <p:cNvPicPr preferRelativeResize="0"/>
          <p:nvPr/>
        </p:nvPicPr>
        <p:blipFill rotWithShape="1">
          <a:blip r:embed="rId4">
            <a:alphaModFix/>
          </a:blip>
          <a:srcRect b="0" l="0" r="0" t="0"/>
          <a:stretch/>
        </p:blipFill>
        <p:spPr>
          <a:xfrm>
            <a:off x="4277450" y="3020486"/>
            <a:ext cx="2560534" cy="2403345"/>
          </a:xfrm>
          <a:prstGeom prst="rect">
            <a:avLst/>
          </a:prstGeom>
          <a:noFill/>
          <a:ln cap="flat" cmpd="sng" w="19050">
            <a:solidFill>
              <a:srgbClr val="373939"/>
            </a:solidFill>
            <a:prstDash val="solid"/>
            <a:round/>
            <a:headEnd len="sm" w="sm" type="none"/>
            <a:tailEnd len="sm" w="sm" type="none"/>
          </a:ln>
        </p:spPr>
      </p:pic>
      <p:sp>
        <p:nvSpPr>
          <p:cNvPr id="155" name="Google Shape;155;p20"/>
          <p:cNvSpPr txBox="1"/>
          <p:nvPr/>
        </p:nvSpPr>
        <p:spPr>
          <a:xfrm>
            <a:off x="4277450" y="5477671"/>
            <a:ext cx="3562411" cy="30777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400">
                <a:solidFill>
                  <a:schemeClr val="dk1"/>
                </a:solidFill>
                <a:latin typeface="Times"/>
                <a:ea typeface="Times"/>
                <a:cs typeface="Times"/>
                <a:sym typeface="Times"/>
              </a:rPr>
              <a:t>Andrade et al. Crop Science (1999) </a:t>
            </a:r>
            <a:endParaRPr/>
          </a:p>
        </p:txBody>
      </p:sp>
      <p:sp>
        <p:nvSpPr>
          <p:cNvPr id="156" name="Google Shape;156;p20"/>
          <p:cNvSpPr txBox="1"/>
          <p:nvPr/>
        </p:nvSpPr>
        <p:spPr>
          <a:xfrm>
            <a:off x="6837984" y="3448215"/>
            <a:ext cx="2401390" cy="132343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600">
                <a:solidFill>
                  <a:schemeClr val="dk1"/>
                </a:solidFill>
                <a:latin typeface="Times"/>
                <a:ea typeface="Times"/>
                <a:cs typeface="Times"/>
                <a:sym typeface="Times"/>
              </a:rPr>
              <a:t>grain dry matter:</a:t>
            </a:r>
            <a:endParaRPr/>
          </a:p>
          <a:p>
            <a:pPr indent="0" lvl="0" marL="0" marR="0" rtl="0" algn="l">
              <a:spcBef>
                <a:spcPts val="0"/>
              </a:spcBef>
              <a:spcAft>
                <a:spcPts val="0"/>
              </a:spcAft>
              <a:buNone/>
            </a:pPr>
            <a:r>
              <a:rPr lang="en-US" sz="1600">
                <a:solidFill>
                  <a:schemeClr val="dk1"/>
                </a:solidFill>
                <a:latin typeface="Times"/>
                <a:ea typeface="Times"/>
                <a:cs typeface="Times"/>
                <a:sym typeface="Times"/>
              </a:rPr>
              <a:t>kernel number * kernel size *  # plants * stress of (heat, water, nitrogen) calculated on a daily basis</a:t>
            </a:r>
            <a:endParaRPr/>
          </a:p>
        </p:txBody>
      </p:sp>
      <p:sp>
        <p:nvSpPr>
          <p:cNvPr id="157" name="Google Shape;157;p20"/>
          <p:cNvSpPr/>
          <p:nvPr/>
        </p:nvSpPr>
        <p:spPr>
          <a:xfrm>
            <a:off x="373064" y="2435711"/>
            <a:ext cx="2760163"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600">
                <a:solidFill>
                  <a:schemeClr val="dk1"/>
                </a:solidFill>
                <a:latin typeface="Times"/>
                <a:ea typeface="Times"/>
                <a:cs typeface="Times"/>
                <a:sym typeface="Times"/>
              </a:rPr>
              <a:t>Before flowering, dry matter goes to roots, leaves and stems.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Google Shape;162;p21"/>
          <p:cNvSpPr txBox="1"/>
          <p:nvPr>
            <p:ph idx="1" type="body"/>
          </p:nvPr>
        </p:nvSpPr>
        <p:spPr>
          <a:xfrm>
            <a:off x="477936" y="339938"/>
            <a:ext cx="8305800" cy="4724400"/>
          </a:xfrm>
          <a:prstGeom prst="rect">
            <a:avLst/>
          </a:prstGeom>
          <a:noFill/>
          <a:ln>
            <a:noFill/>
          </a:ln>
        </p:spPr>
        <p:txBody>
          <a:bodyPr anchorCtr="0" anchor="ctr" bIns="0" lIns="0" spcFirstLastPara="1" rIns="0" wrap="square" tIns="0">
            <a:noAutofit/>
          </a:bodyPr>
          <a:lstStyle/>
          <a:p>
            <a:pPr indent="0" lvl="0" marL="0" rtl="0" algn="ctr">
              <a:lnSpc>
                <a:spcPct val="80000"/>
              </a:lnSpc>
              <a:spcBef>
                <a:spcPts val="0"/>
              </a:spcBef>
              <a:spcAft>
                <a:spcPts val="0"/>
              </a:spcAft>
              <a:buSzPts val="3200"/>
              <a:buNone/>
            </a:pPr>
            <a:r>
              <a:rPr lang="en-US">
                <a:solidFill>
                  <a:schemeClr val="lt1"/>
                </a:solidFill>
              </a:rPr>
              <a:t>CALIBRATION &amp; SIMULATION</a:t>
            </a:r>
            <a:endParaRPr/>
          </a:p>
        </p:txBody>
      </p:sp>
      <p:pic>
        <p:nvPicPr>
          <p:cNvPr id="163" name="Google Shape;163;p21"/>
          <p:cNvPicPr preferRelativeResize="0"/>
          <p:nvPr/>
        </p:nvPicPr>
        <p:blipFill rotWithShape="1">
          <a:blip r:embed="rId3">
            <a:alphaModFix/>
          </a:blip>
          <a:srcRect b="0" l="0" r="0" t="0"/>
          <a:stretch/>
        </p:blipFill>
        <p:spPr>
          <a:xfrm>
            <a:off x="4038600" y="3298548"/>
            <a:ext cx="1276912" cy="1276912"/>
          </a:xfrm>
          <a:prstGeom prst="rect">
            <a:avLst/>
          </a:prstGeom>
          <a:noFill/>
          <a:ln>
            <a:noFill/>
          </a:ln>
        </p:spPr>
      </p:pic>
      <p:pic>
        <p:nvPicPr>
          <p:cNvPr id="164" name="Google Shape;164;p21"/>
          <p:cNvPicPr preferRelativeResize="0"/>
          <p:nvPr/>
        </p:nvPicPr>
        <p:blipFill rotWithShape="1">
          <a:blip r:embed="rId4">
            <a:alphaModFix/>
          </a:blip>
          <a:srcRect b="0" l="0" r="0" t="0"/>
          <a:stretch/>
        </p:blipFill>
        <p:spPr>
          <a:xfrm>
            <a:off x="6629400" y="3428449"/>
            <a:ext cx="1143000" cy="1143000"/>
          </a:xfrm>
          <a:prstGeom prst="rect">
            <a:avLst/>
          </a:prstGeom>
          <a:noFill/>
          <a:ln>
            <a:noFill/>
          </a:ln>
        </p:spPr>
      </p:pic>
      <p:pic>
        <p:nvPicPr>
          <p:cNvPr id="165" name="Google Shape;165;p21"/>
          <p:cNvPicPr preferRelativeResize="0"/>
          <p:nvPr/>
        </p:nvPicPr>
        <p:blipFill rotWithShape="1">
          <a:blip r:embed="rId5">
            <a:alphaModFix/>
          </a:blip>
          <a:srcRect b="0" l="0" r="0" t="0"/>
          <a:stretch/>
        </p:blipFill>
        <p:spPr>
          <a:xfrm>
            <a:off x="1691562" y="3279609"/>
            <a:ext cx="1295399" cy="12958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sp>
        <p:nvSpPr>
          <p:cNvPr id="170" name="Google Shape;170;p22"/>
          <p:cNvSpPr txBox="1"/>
          <p:nvPr>
            <p:ph idx="1" type="body"/>
          </p:nvPr>
        </p:nvSpPr>
        <p:spPr>
          <a:xfrm>
            <a:off x="381000" y="1828800"/>
            <a:ext cx="8382000" cy="4038600"/>
          </a:xfrm>
          <a:prstGeom prst="rect">
            <a:avLst/>
          </a:prstGeom>
          <a:noFill/>
          <a:ln>
            <a:noFill/>
          </a:ln>
        </p:spPr>
        <p:txBody>
          <a:bodyPr anchorCtr="0" anchor="t" bIns="0" lIns="0" spcFirstLastPara="1" rIns="0" wrap="square" tIns="0">
            <a:noAutofit/>
          </a:bodyPr>
          <a:lstStyle/>
          <a:p>
            <a:pPr indent="-228600" lvl="0" marL="228600" rtl="0" algn="l">
              <a:lnSpc>
                <a:spcPct val="90000"/>
              </a:lnSpc>
              <a:spcBef>
                <a:spcPts val="0"/>
              </a:spcBef>
              <a:spcAft>
                <a:spcPts val="0"/>
              </a:spcAft>
              <a:buSzPts val="2240"/>
              <a:buChar char="•"/>
            </a:pPr>
            <a:r>
              <a:rPr lang="en-US" sz="2800">
                <a:solidFill>
                  <a:schemeClr val="dk1"/>
                </a:solidFill>
              </a:rPr>
              <a:t>Determine which parameters differentiate</a:t>
            </a:r>
            <a:r>
              <a:rPr lang="en-US" sz="2800">
                <a:solidFill>
                  <a:srgbClr val="535655"/>
                </a:solidFill>
              </a:rPr>
              <a:t> </a:t>
            </a:r>
            <a:r>
              <a:rPr lang="en-US" sz="2800">
                <a:solidFill>
                  <a:srgbClr val="373939"/>
                </a:solidFill>
              </a:rPr>
              <a:t>12 PVP hybrids part of G2F</a:t>
            </a:r>
            <a:endParaRPr/>
          </a:p>
          <a:p>
            <a:pPr indent="-228600" lvl="0" marL="228600" rtl="0" algn="l">
              <a:lnSpc>
                <a:spcPct val="90000"/>
              </a:lnSpc>
              <a:spcBef>
                <a:spcPts val="1800"/>
              </a:spcBef>
              <a:spcAft>
                <a:spcPts val="0"/>
              </a:spcAft>
              <a:buSzPts val="2240"/>
              <a:buChar char="•"/>
            </a:pPr>
            <a:r>
              <a:rPr lang="en-US" sz="2800">
                <a:solidFill>
                  <a:srgbClr val="373939"/>
                </a:solidFill>
              </a:rPr>
              <a:t> Determine if differences in yield, phenology, biomass accumulation and partitioning, and nitrogen uptake can be </a:t>
            </a:r>
            <a:r>
              <a:rPr lang="en-US" sz="2800">
                <a:solidFill>
                  <a:schemeClr val="dk1"/>
                </a:solidFill>
              </a:rPr>
              <a:t>accurately simulated from a limited set of parameters</a:t>
            </a:r>
            <a:endParaRPr sz="2800">
              <a:solidFill>
                <a:srgbClr val="535655"/>
              </a:solidFill>
            </a:endParaRPr>
          </a:p>
        </p:txBody>
      </p:sp>
      <p:sp>
        <p:nvSpPr>
          <p:cNvPr id="171" name="Google Shape;171;p22"/>
          <p:cNvSpPr txBox="1"/>
          <p:nvPr>
            <p:ph type="title"/>
          </p:nvPr>
        </p:nvSpPr>
        <p:spPr>
          <a:xfrm>
            <a:off x="457200" y="152400"/>
            <a:ext cx="8229600" cy="990600"/>
          </a:xfrm>
          <a:prstGeom prst="rect">
            <a:avLst/>
          </a:prstGeom>
          <a:noFill/>
          <a:ln>
            <a:noFill/>
          </a:ln>
        </p:spPr>
        <p:txBody>
          <a:bodyPr anchorCtr="0" anchor="b" bIns="0" lIns="0" spcFirstLastPara="1" rIns="0" wrap="square" tIns="0">
            <a:noAutofit/>
          </a:bodyPr>
          <a:lstStyle/>
          <a:p>
            <a:pPr indent="0" lvl="0" marL="0" rtl="0" algn="ctr">
              <a:lnSpc>
                <a:spcPct val="90000"/>
              </a:lnSpc>
              <a:spcBef>
                <a:spcPts val="0"/>
              </a:spcBef>
              <a:spcAft>
                <a:spcPts val="0"/>
              </a:spcAft>
              <a:buNone/>
            </a:pPr>
            <a:r>
              <a:rPr lang="en-US" sz="3200" cap="none"/>
              <a:t>Objective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6" name="Shape 176"/>
        <p:cNvGrpSpPr/>
        <p:nvPr/>
      </p:nvGrpSpPr>
      <p:grpSpPr>
        <a:xfrm>
          <a:off x="0" y="0"/>
          <a:ext cx="0" cy="0"/>
          <a:chOff x="0" y="0"/>
          <a:chExt cx="0" cy="0"/>
        </a:xfrm>
      </p:grpSpPr>
      <p:pic>
        <p:nvPicPr>
          <p:cNvPr id="177" name="Google Shape;177;p23"/>
          <p:cNvPicPr preferRelativeResize="0"/>
          <p:nvPr>
            <p:ph idx="1" type="body"/>
          </p:nvPr>
        </p:nvPicPr>
        <p:blipFill rotWithShape="1">
          <a:blip r:embed="rId3">
            <a:alphaModFix/>
          </a:blip>
          <a:srcRect b="0" l="0" r="0" t="0"/>
          <a:stretch/>
        </p:blipFill>
        <p:spPr>
          <a:xfrm>
            <a:off x="304800" y="1447800"/>
            <a:ext cx="3016202" cy="3505200"/>
          </a:xfrm>
          <a:prstGeom prst="rect">
            <a:avLst/>
          </a:prstGeom>
          <a:noFill/>
          <a:ln cap="flat" cmpd="sng" w="9525">
            <a:solidFill>
              <a:srgbClr val="535655"/>
            </a:solidFill>
            <a:prstDash val="solid"/>
            <a:round/>
            <a:headEnd len="sm" w="sm" type="none"/>
            <a:tailEnd len="sm" w="sm" type="none"/>
          </a:ln>
        </p:spPr>
      </p:pic>
      <p:sp>
        <p:nvSpPr>
          <p:cNvPr id="178" name="Google Shape;178;p23"/>
          <p:cNvSpPr txBox="1"/>
          <p:nvPr>
            <p:ph type="title"/>
          </p:nvPr>
        </p:nvSpPr>
        <p:spPr>
          <a:xfrm>
            <a:off x="304800" y="-89719"/>
            <a:ext cx="8686800" cy="990600"/>
          </a:xfrm>
          <a:prstGeom prst="rect">
            <a:avLst/>
          </a:prstGeom>
          <a:noFill/>
          <a:ln>
            <a:noFill/>
          </a:ln>
        </p:spPr>
        <p:txBody>
          <a:bodyPr anchorCtr="0" anchor="b" bIns="0" lIns="0" spcFirstLastPara="1" rIns="0" wrap="square" tIns="0">
            <a:noAutofit/>
          </a:bodyPr>
          <a:lstStyle/>
          <a:p>
            <a:pPr indent="0" lvl="0" marL="0" rtl="0" algn="ctr">
              <a:lnSpc>
                <a:spcPct val="90000"/>
              </a:lnSpc>
              <a:spcBef>
                <a:spcPts val="0"/>
              </a:spcBef>
              <a:spcAft>
                <a:spcPts val="0"/>
              </a:spcAft>
              <a:buNone/>
            </a:pPr>
            <a:r>
              <a:rPr lang="en-US" sz="3200" cap="none"/>
              <a:t>What Does a Maize Hybrid Look Like in APSIM?</a:t>
            </a:r>
            <a:endParaRPr/>
          </a:p>
        </p:txBody>
      </p:sp>
      <p:pic>
        <p:nvPicPr>
          <p:cNvPr id="179" name="Google Shape;179;p23"/>
          <p:cNvPicPr preferRelativeResize="0"/>
          <p:nvPr>
            <p:ph idx="2" type="body"/>
          </p:nvPr>
        </p:nvPicPr>
        <p:blipFill rotWithShape="1">
          <a:blip r:embed="rId4">
            <a:alphaModFix/>
          </a:blip>
          <a:srcRect b="0" l="0" r="0" t="0"/>
          <a:stretch/>
        </p:blipFill>
        <p:spPr>
          <a:xfrm>
            <a:off x="3581400" y="1752600"/>
            <a:ext cx="5410423" cy="2286000"/>
          </a:xfrm>
          <a:prstGeom prst="rect">
            <a:avLst/>
          </a:prstGeom>
          <a:noFill/>
          <a:ln cap="flat" cmpd="sng" w="9525">
            <a:solidFill>
              <a:srgbClr val="535655"/>
            </a:solidFill>
            <a:prstDash val="solid"/>
            <a:round/>
            <a:headEnd len="sm" w="sm" type="none"/>
            <a:tailEnd len="sm" w="sm" type="none"/>
          </a:ln>
        </p:spPr>
      </p:pic>
      <p:cxnSp>
        <p:nvCxnSpPr>
          <p:cNvPr id="180" name="Google Shape;180;p23"/>
          <p:cNvCxnSpPr/>
          <p:nvPr/>
        </p:nvCxnSpPr>
        <p:spPr>
          <a:xfrm flipH="1" rot="10800000">
            <a:off x="3124200" y="1828800"/>
            <a:ext cx="533400" cy="990600"/>
          </a:xfrm>
          <a:prstGeom prst="straightConnector1">
            <a:avLst/>
          </a:prstGeom>
          <a:solidFill>
            <a:schemeClr val="accent1"/>
          </a:solidFill>
          <a:ln cap="flat" cmpd="sng" w="41275">
            <a:solidFill>
              <a:schemeClr val="dk1"/>
            </a:solidFill>
            <a:prstDash val="solid"/>
            <a:round/>
            <a:headEnd len="sm" w="sm" type="none"/>
            <a:tailEnd len="med" w="med" type="triangle"/>
          </a:ln>
        </p:spPr>
      </p:cxnSp>
      <p:sp>
        <p:nvSpPr>
          <p:cNvPr id="181" name="Google Shape;181;p23"/>
          <p:cNvSpPr txBox="1"/>
          <p:nvPr/>
        </p:nvSpPr>
        <p:spPr>
          <a:xfrm>
            <a:off x="3548310" y="4191000"/>
            <a:ext cx="5519490" cy="166199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700">
                <a:solidFill>
                  <a:schemeClr val="dk1"/>
                </a:solidFill>
                <a:latin typeface="Arial"/>
                <a:ea typeface="Arial"/>
                <a:cs typeface="Arial"/>
                <a:sym typeface="Arial"/>
              </a:rPr>
              <a:t>APSIM contains ~70 maize hybrids, which are primarily generic and based off of relative maturity groups</a:t>
            </a:r>
            <a:endParaRPr/>
          </a:p>
          <a:p>
            <a:pPr indent="0" lvl="0" marL="0" marR="0" rtl="0" algn="l">
              <a:spcBef>
                <a:spcPts val="0"/>
              </a:spcBef>
              <a:spcAft>
                <a:spcPts val="0"/>
              </a:spcAft>
              <a:buNone/>
            </a:pPr>
            <a:r>
              <a:t/>
            </a:r>
            <a:endParaRPr sz="1700">
              <a:solidFill>
                <a:schemeClr val="dk1"/>
              </a:solidFill>
              <a:latin typeface="Arial"/>
              <a:ea typeface="Arial"/>
              <a:cs typeface="Arial"/>
              <a:sym typeface="Arial"/>
            </a:endParaRPr>
          </a:p>
          <a:p>
            <a:pPr indent="0" lvl="0" marL="0" marR="0" rtl="0" algn="l">
              <a:spcBef>
                <a:spcPts val="0"/>
              </a:spcBef>
              <a:spcAft>
                <a:spcPts val="0"/>
              </a:spcAft>
              <a:buNone/>
            </a:pPr>
            <a:r>
              <a:rPr lang="en-US" sz="1700">
                <a:solidFill>
                  <a:schemeClr val="dk1"/>
                </a:solidFill>
                <a:latin typeface="Arial"/>
                <a:ea typeface="Arial"/>
                <a:cs typeface="Arial"/>
                <a:sym typeface="Arial"/>
              </a:rPr>
              <a:t>The example above is a G2F hybrid (B73 x Mo17) that was manually created by calibrating the above parameters.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5" name="Shape 185"/>
        <p:cNvGrpSpPr/>
        <p:nvPr/>
      </p:nvGrpSpPr>
      <p:grpSpPr>
        <a:xfrm>
          <a:off x="0" y="0"/>
          <a:ext cx="0" cy="0"/>
          <a:chOff x="0" y="0"/>
          <a:chExt cx="0" cy="0"/>
        </a:xfrm>
      </p:grpSpPr>
      <p:sp>
        <p:nvSpPr>
          <p:cNvPr id="186" name="Google Shape;186;p24"/>
          <p:cNvSpPr txBox="1"/>
          <p:nvPr>
            <p:ph type="title"/>
          </p:nvPr>
        </p:nvSpPr>
        <p:spPr>
          <a:xfrm>
            <a:off x="381000" y="228600"/>
            <a:ext cx="8229600" cy="990600"/>
          </a:xfrm>
          <a:prstGeom prst="rect">
            <a:avLst/>
          </a:prstGeom>
          <a:noFill/>
          <a:ln>
            <a:noFill/>
          </a:ln>
        </p:spPr>
        <p:txBody>
          <a:bodyPr anchorCtr="0" anchor="b" bIns="0" lIns="0" spcFirstLastPara="1" rIns="0" wrap="square" tIns="0">
            <a:noAutofit/>
          </a:bodyPr>
          <a:lstStyle/>
          <a:p>
            <a:pPr indent="0" lvl="0" marL="0" rtl="0" algn="ctr">
              <a:lnSpc>
                <a:spcPct val="90000"/>
              </a:lnSpc>
              <a:spcBef>
                <a:spcPts val="0"/>
              </a:spcBef>
              <a:spcAft>
                <a:spcPts val="0"/>
              </a:spcAft>
              <a:buNone/>
            </a:pPr>
            <a:r>
              <a:rPr lang="en-US" sz="3200" cap="none"/>
              <a:t>Cultivar Specific Parameters of Two Maize Hybrids Used in This Study</a:t>
            </a:r>
            <a:endParaRPr/>
          </a:p>
        </p:txBody>
      </p:sp>
      <p:graphicFrame>
        <p:nvGraphicFramePr>
          <p:cNvPr id="187" name="Google Shape;187;p24"/>
          <p:cNvGraphicFramePr/>
          <p:nvPr/>
        </p:nvGraphicFramePr>
        <p:xfrm>
          <a:off x="152400" y="1447800"/>
          <a:ext cx="3000000" cy="3000000"/>
        </p:xfrm>
        <a:graphic>
          <a:graphicData uri="http://schemas.openxmlformats.org/drawingml/2006/table">
            <a:tbl>
              <a:tblPr bandRow="1" firstRow="1">
                <a:noFill/>
                <a:tableStyleId>{EA10F115-E0F2-41A5-8958-1D82114B444A}</a:tableStyleId>
              </a:tblPr>
              <a:tblGrid>
                <a:gridCol w="2378875"/>
                <a:gridCol w="3303475"/>
                <a:gridCol w="1328050"/>
                <a:gridCol w="1676400"/>
              </a:tblGrid>
              <a:tr h="381000">
                <a:tc gridSpan="2">
                  <a:txBody>
                    <a:bodyPr>
                      <a:noAutofit/>
                    </a:bodyPr>
                    <a:lstStyle/>
                    <a:p>
                      <a:pPr indent="0" lvl="0" marL="0" marR="0" rtl="0" algn="l">
                        <a:spcBef>
                          <a:spcPts val="0"/>
                        </a:spcBef>
                        <a:spcAft>
                          <a:spcPts val="0"/>
                        </a:spcAft>
                        <a:buNone/>
                      </a:pPr>
                      <a:r>
                        <a:rPr lang="en-US" sz="1600" u="none" cap="none" strike="noStrike">
                          <a:latin typeface="Arial"/>
                          <a:ea typeface="Arial"/>
                          <a:cs typeface="Arial"/>
                          <a:sym typeface="Arial"/>
                        </a:rPr>
                        <a:t>Parameter                       Explanation</a:t>
                      </a:r>
                      <a:endParaRPr/>
                    </a:p>
                  </a:txBody>
                  <a:tcPr marT="45725" marB="45725" marR="91450" marL="91450"/>
                </a:tc>
                <a:tc hMerge="1"/>
                <a:tc>
                  <a:txBody>
                    <a:bodyPr>
                      <a:noAutofit/>
                    </a:bodyPr>
                    <a:lstStyle/>
                    <a:p>
                      <a:pPr indent="0" lvl="0" marL="0" marR="0" rtl="0" algn="l">
                        <a:spcBef>
                          <a:spcPts val="0"/>
                        </a:spcBef>
                        <a:spcAft>
                          <a:spcPts val="0"/>
                        </a:spcAft>
                        <a:buNone/>
                      </a:pPr>
                      <a:r>
                        <a:rPr lang="en-US" sz="1600" u="none" cap="none" strike="noStrike">
                          <a:latin typeface="Arial"/>
                          <a:ea typeface="Arial"/>
                          <a:cs typeface="Arial"/>
                          <a:sym typeface="Arial"/>
                        </a:rPr>
                        <a:t>B73xMo17</a:t>
                      </a:r>
                      <a:endParaRPr/>
                    </a:p>
                  </a:txBody>
                  <a:tcPr marT="45725" marB="45725" marR="91450" marL="91450"/>
                </a:tc>
                <a:tc>
                  <a:txBody>
                    <a:bodyPr>
                      <a:noAutofit/>
                    </a:bodyPr>
                    <a:lstStyle/>
                    <a:p>
                      <a:pPr indent="0" lvl="0" marL="0" marR="0" rtl="0" algn="l">
                        <a:spcBef>
                          <a:spcPts val="0"/>
                        </a:spcBef>
                        <a:spcAft>
                          <a:spcPts val="0"/>
                        </a:spcAft>
                        <a:buNone/>
                      </a:pPr>
                      <a:r>
                        <a:rPr lang="en-US" sz="1600">
                          <a:latin typeface="Arial"/>
                          <a:ea typeface="Arial"/>
                          <a:cs typeface="Arial"/>
                          <a:sym typeface="Arial"/>
                        </a:rPr>
                        <a:t>PHW52xPHM49</a:t>
                      </a:r>
                      <a:endParaRPr/>
                    </a:p>
                  </a:txBody>
                  <a:tcPr marT="45725" marB="45725" marR="91450" marL="91450"/>
                </a:tc>
              </a:tr>
              <a:tr h="182875">
                <a:tc>
                  <a:txBody>
                    <a:bodyPr>
                      <a:noAutofit/>
                    </a:bodyPr>
                    <a:lstStyle/>
                    <a:p>
                      <a:pPr indent="0" lvl="0" marL="0" marR="0" rtl="0" algn="l">
                        <a:spcBef>
                          <a:spcPts val="0"/>
                        </a:spcBef>
                        <a:spcAft>
                          <a:spcPts val="0"/>
                        </a:spcAft>
                        <a:buNone/>
                      </a:pPr>
                      <a:r>
                        <a:rPr lang="en-US" sz="1400">
                          <a:latin typeface="Open Sans"/>
                          <a:ea typeface="Open Sans"/>
                          <a:cs typeface="Open Sans"/>
                          <a:sym typeface="Open Sans"/>
                        </a:rPr>
                        <a:t>Emergence to End of Juvenile</a:t>
                      </a:r>
                      <a:endParaRPr sz="1400">
                        <a:latin typeface="Open Sans"/>
                        <a:ea typeface="Open Sans"/>
                        <a:cs typeface="Open Sans"/>
                        <a:sym typeface="Open Sans"/>
                      </a:endParaRPr>
                    </a:p>
                  </a:txBody>
                  <a:tcPr marT="45725" marB="45725" marR="91450" marL="91450"/>
                </a:tc>
                <a:tc>
                  <a:txBody>
                    <a:bodyPr>
                      <a:noAutofit/>
                    </a:bodyPr>
                    <a:lstStyle/>
                    <a:p>
                      <a:pPr indent="0" lvl="0" marL="0" marR="0" rtl="0" algn="l">
                        <a:spcBef>
                          <a:spcPts val="0"/>
                        </a:spcBef>
                        <a:spcAft>
                          <a:spcPts val="0"/>
                        </a:spcAft>
                        <a:buNone/>
                      </a:pPr>
                      <a:r>
                        <a:rPr lang="en-US" sz="1400">
                          <a:solidFill>
                            <a:srgbClr val="595149"/>
                          </a:solidFill>
                        </a:rPr>
                        <a:t>thermal time from emergence to end of juvenile stage (gdd)</a:t>
                      </a:r>
                      <a:endParaRPr sz="1400">
                        <a:solidFill>
                          <a:srgbClr val="595149"/>
                        </a:solidFill>
                        <a:latin typeface="Arial"/>
                        <a:ea typeface="Arial"/>
                        <a:cs typeface="Arial"/>
                        <a:sym typeface="Arial"/>
                      </a:endParaRPr>
                    </a:p>
                  </a:txBody>
                  <a:tcPr marT="45725" marB="45725" marR="91450" marL="91450"/>
                </a:tc>
                <a:tc>
                  <a:txBody>
                    <a:bodyPr>
                      <a:noAutofit/>
                    </a:bodyPr>
                    <a:lstStyle/>
                    <a:p>
                      <a:pPr indent="0" lvl="0" marL="0" marR="0" rtl="0" algn="ctr">
                        <a:spcBef>
                          <a:spcPts val="0"/>
                        </a:spcBef>
                        <a:spcAft>
                          <a:spcPts val="0"/>
                        </a:spcAft>
                        <a:buNone/>
                      </a:pPr>
                      <a:r>
                        <a:rPr lang="en-US" sz="1400">
                          <a:solidFill>
                            <a:srgbClr val="535655"/>
                          </a:solidFill>
                          <a:latin typeface="Arial"/>
                          <a:ea typeface="Arial"/>
                          <a:cs typeface="Arial"/>
                          <a:sym typeface="Arial"/>
                        </a:rPr>
                        <a:t>302</a:t>
                      </a:r>
                      <a:endParaRPr/>
                    </a:p>
                  </a:txBody>
                  <a:tcPr marT="45725" marB="45725" marR="91450" marL="91450"/>
                </a:tc>
                <a:tc>
                  <a:txBody>
                    <a:bodyPr>
                      <a:noAutofit/>
                    </a:bodyPr>
                    <a:lstStyle/>
                    <a:p>
                      <a:pPr indent="0" lvl="0" marL="0" marR="0" rtl="0" algn="ctr">
                        <a:spcBef>
                          <a:spcPts val="0"/>
                        </a:spcBef>
                        <a:spcAft>
                          <a:spcPts val="0"/>
                        </a:spcAft>
                        <a:buNone/>
                      </a:pPr>
                      <a:r>
                        <a:rPr lang="en-US" sz="1400">
                          <a:solidFill>
                            <a:srgbClr val="535655"/>
                          </a:solidFill>
                          <a:latin typeface="Arial"/>
                          <a:ea typeface="Arial"/>
                          <a:cs typeface="Arial"/>
                          <a:sym typeface="Arial"/>
                        </a:rPr>
                        <a:t>325</a:t>
                      </a:r>
                      <a:endParaRPr/>
                    </a:p>
                  </a:txBody>
                  <a:tcPr marT="45725" marB="45725" marR="91450" marL="91450"/>
                </a:tc>
              </a:tr>
              <a:tr h="289550">
                <a:tc>
                  <a:txBody>
                    <a:bodyPr>
                      <a:noAutofit/>
                    </a:bodyPr>
                    <a:lstStyle/>
                    <a:p>
                      <a:pPr indent="0" lvl="0" marL="0" marR="0" rtl="0" algn="l">
                        <a:spcBef>
                          <a:spcPts val="0"/>
                        </a:spcBef>
                        <a:spcAft>
                          <a:spcPts val="0"/>
                        </a:spcAft>
                        <a:buNone/>
                      </a:pPr>
                      <a:r>
                        <a:rPr lang="en-US" sz="1400">
                          <a:latin typeface="Open Sans"/>
                          <a:ea typeface="Open Sans"/>
                          <a:cs typeface="Open Sans"/>
                          <a:sym typeface="Open Sans"/>
                        </a:rPr>
                        <a:t>Flowering to Physiological Maturity</a:t>
                      </a:r>
                      <a:endParaRPr sz="1400">
                        <a:latin typeface="Open Sans"/>
                        <a:ea typeface="Open Sans"/>
                        <a:cs typeface="Open Sans"/>
                        <a:sym typeface="Open Sans"/>
                      </a:endParaRPr>
                    </a:p>
                  </a:txBody>
                  <a:tcPr marT="45725" marB="45725" marR="91450" marL="91450"/>
                </a:tc>
                <a:tc>
                  <a:txBody>
                    <a:bodyPr>
                      <a:noAutofit/>
                    </a:bodyPr>
                    <a:lstStyle/>
                    <a:p>
                      <a:pPr indent="0" lvl="0" marL="0" marR="0" rtl="0" algn="l">
                        <a:spcBef>
                          <a:spcPts val="0"/>
                        </a:spcBef>
                        <a:spcAft>
                          <a:spcPts val="0"/>
                        </a:spcAft>
                        <a:buNone/>
                      </a:pPr>
                      <a:r>
                        <a:rPr lang="en-US" sz="1400">
                          <a:solidFill>
                            <a:srgbClr val="595149"/>
                          </a:solidFill>
                        </a:rPr>
                        <a:t>thermal time from silking to physiological maturity (gdd)</a:t>
                      </a:r>
                      <a:endParaRPr sz="1400">
                        <a:solidFill>
                          <a:srgbClr val="595149"/>
                        </a:solidFill>
                        <a:latin typeface="Arial"/>
                        <a:ea typeface="Arial"/>
                        <a:cs typeface="Arial"/>
                        <a:sym typeface="Arial"/>
                      </a:endParaRPr>
                    </a:p>
                  </a:txBody>
                  <a:tcPr marT="45725" marB="45725" marR="91450" marL="91450"/>
                </a:tc>
                <a:tc>
                  <a:txBody>
                    <a:bodyPr>
                      <a:noAutofit/>
                    </a:bodyPr>
                    <a:lstStyle/>
                    <a:p>
                      <a:pPr indent="0" lvl="0" marL="0" marR="0" rtl="0" algn="ctr">
                        <a:spcBef>
                          <a:spcPts val="0"/>
                        </a:spcBef>
                        <a:spcAft>
                          <a:spcPts val="0"/>
                        </a:spcAft>
                        <a:buNone/>
                      </a:pPr>
                      <a:r>
                        <a:rPr lang="en-US" sz="1400">
                          <a:solidFill>
                            <a:srgbClr val="535655"/>
                          </a:solidFill>
                          <a:latin typeface="Arial"/>
                          <a:ea typeface="Arial"/>
                          <a:cs typeface="Arial"/>
                          <a:sym typeface="Arial"/>
                        </a:rPr>
                        <a:t>879</a:t>
                      </a:r>
                      <a:endParaRPr/>
                    </a:p>
                  </a:txBody>
                  <a:tcPr marT="45725" marB="45725" marR="91450" marL="91450"/>
                </a:tc>
                <a:tc>
                  <a:txBody>
                    <a:bodyPr>
                      <a:noAutofit/>
                    </a:bodyPr>
                    <a:lstStyle/>
                    <a:p>
                      <a:pPr indent="0" lvl="0" marL="0" marR="0" rtl="0" algn="ctr">
                        <a:spcBef>
                          <a:spcPts val="0"/>
                        </a:spcBef>
                        <a:spcAft>
                          <a:spcPts val="0"/>
                        </a:spcAft>
                        <a:buNone/>
                      </a:pPr>
                      <a:r>
                        <a:rPr lang="en-US" sz="1400">
                          <a:solidFill>
                            <a:srgbClr val="535655"/>
                          </a:solidFill>
                          <a:latin typeface="Arial"/>
                          <a:ea typeface="Arial"/>
                          <a:cs typeface="Arial"/>
                          <a:sym typeface="Arial"/>
                        </a:rPr>
                        <a:t>990</a:t>
                      </a:r>
                      <a:endParaRPr/>
                    </a:p>
                  </a:txBody>
                  <a:tcPr marT="45725" marB="45725" marR="91450" marL="91450"/>
                </a:tc>
              </a:tr>
              <a:tr h="177800">
                <a:tc>
                  <a:txBody>
                    <a:bodyPr>
                      <a:noAutofit/>
                    </a:bodyPr>
                    <a:lstStyle/>
                    <a:p>
                      <a:pPr indent="0" lvl="0" marL="0" marR="0" rtl="0" algn="l">
                        <a:spcBef>
                          <a:spcPts val="0"/>
                        </a:spcBef>
                        <a:spcAft>
                          <a:spcPts val="0"/>
                        </a:spcAft>
                        <a:buNone/>
                      </a:pPr>
                      <a:r>
                        <a:rPr lang="en-US" sz="1400">
                          <a:latin typeface="Open Sans"/>
                          <a:ea typeface="Open Sans"/>
                          <a:cs typeface="Open Sans"/>
                          <a:sym typeface="Open Sans"/>
                        </a:rPr>
                        <a:t>Flowering to Start Grain Fill</a:t>
                      </a:r>
                      <a:endParaRPr sz="1400">
                        <a:latin typeface="Open Sans"/>
                        <a:ea typeface="Open Sans"/>
                        <a:cs typeface="Open Sans"/>
                        <a:sym typeface="Open Sans"/>
                      </a:endParaRPr>
                    </a:p>
                  </a:txBody>
                  <a:tcPr marT="45725" marB="45725" marR="91450" marL="91450"/>
                </a:tc>
                <a:tc>
                  <a:txBody>
                    <a:bodyPr>
                      <a:noAutofit/>
                    </a:bodyPr>
                    <a:lstStyle/>
                    <a:p>
                      <a:pPr indent="0" lvl="0" marL="0" marR="0" rtl="0" algn="l">
                        <a:spcBef>
                          <a:spcPts val="0"/>
                        </a:spcBef>
                        <a:spcAft>
                          <a:spcPts val="0"/>
                        </a:spcAft>
                        <a:buNone/>
                      </a:pPr>
                      <a:r>
                        <a:rPr lang="en-US" sz="1400">
                          <a:solidFill>
                            <a:srgbClr val="595149"/>
                          </a:solidFill>
                        </a:rPr>
                        <a:t>thermal time from silking to start effective grain fill period (gdd)</a:t>
                      </a:r>
                      <a:endParaRPr sz="1400">
                        <a:solidFill>
                          <a:srgbClr val="595149"/>
                        </a:solidFill>
                        <a:latin typeface="Arial"/>
                        <a:ea typeface="Arial"/>
                        <a:cs typeface="Arial"/>
                        <a:sym typeface="Arial"/>
                      </a:endParaRPr>
                    </a:p>
                  </a:txBody>
                  <a:tcPr marT="45725" marB="45725" marR="91450" marL="91450"/>
                </a:tc>
                <a:tc>
                  <a:txBody>
                    <a:bodyPr>
                      <a:noAutofit/>
                    </a:bodyPr>
                    <a:lstStyle/>
                    <a:p>
                      <a:pPr indent="0" lvl="0" marL="0" marR="0" rtl="0" algn="ctr">
                        <a:spcBef>
                          <a:spcPts val="0"/>
                        </a:spcBef>
                        <a:spcAft>
                          <a:spcPts val="0"/>
                        </a:spcAft>
                        <a:buNone/>
                      </a:pPr>
                      <a:r>
                        <a:rPr lang="en-US" sz="1400">
                          <a:solidFill>
                            <a:srgbClr val="535655"/>
                          </a:solidFill>
                          <a:latin typeface="Arial"/>
                          <a:ea typeface="Arial"/>
                          <a:cs typeface="Arial"/>
                          <a:sym typeface="Arial"/>
                        </a:rPr>
                        <a:t>200</a:t>
                      </a:r>
                      <a:endParaRPr/>
                    </a:p>
                  </a:txBody>
                  <a:tcPr marT="45725" marB="45725" marR="91450" marL="91450"/>
                </a:tc>
                <a:tc>
                  <a:txBody>
                    <a:bodyPr>
                      <a:noAutofit/>
                    </a:bodyPr>
                    <a:lstStyle/>
                    <a:p>
                      <a:pPr indent="0" lvl="0" marL="0" marR="0" rtl="0" algn="ctr">
                        <a:spcBef>
                          <a:spcPts val="0"/>
                        </a:spcBef>
                        <a:spcAft>
                          <a:spcPts val="0"/>
                        </a:spcAft>
                        <a:buNone/>
                      </a:pPr>
                      <a:r>
                        <a:rPr lang="en-US" sz="1400">
                          <a:solidFill>
                            <a:srgbClr val="535655"/>
                          </a:solidFill>
                          <a:latin typeface="Arial"/>
                          <a:ea typeface="Arial"/>
                          <a:cs typeface="Arial"/>
                          <a:sym typeface="Arial"/>
                        </a:rPr>
                        <a:t>200</a:t>
                      </a:r>
                      <a:endParaRPr/>
                    </a:p>
                  </a:txBody>
                  <a:tcPr marT="45725" marB="45725" marR="91450" marL="91450"/>
                </a:tc>
              </a:tr>
              <a:tr h="177800">
                <a:tc>
                  <a:txBody>
                    <a:bodyPr>
                      <a:noAutofit/>
                    </a:bodyPr>
                    <a:lstStyle/>
                    <a:p>
                      <a:pPr indent="0" lvl="0" marL="0" marR="0" rtl="0" algn="l">
                        <a:spcBef>
                          <a:spcPts val="0"/>
                        </a:spcBef>
                        <a:spcAft>
                          <a:spcPts val="0"/>
                        </a:spcAft>
                        <a:buNone/>
                      </a:pPr>
                      <a:r>
                        <a:rPr lang="en-US" sz="1400">
                          <a:latin typeface="Open Sans"/>
                          <a:ea typeface="Open Sans"/>
                          <a:cs typeface="Open Sans"/>
                          <a:sym typeface="Open Sans"/>
                        </a:rPr>
                        <a:t>Potential Kernel Weight</a:t>
                      </a:r>
                      <a:endParaRPr/>
                    </a:p>
                  </a:txBody>
                  <a:tcPr marT="45725" marB="45725" marR="91450" marL="91450"/>
                </a:tc>
                <a:tc>
                  <a:txBody>
                    <a:bodyPr>
                      <a:noAutofit/>
                    </a:bodyPr>
                    <a:lstStyle/>
                    <a:p>
                      <a:pPr indent="0" lvl="0" marL="0" marR="0" rtl="0" algn="l">
                        <a:lnSpc>
                          <a:spcPct val="100000"/>
                        </a:lnSpc>
                        <a:spcBef>
                          <a:spcPts val="0"/>
                        </a:spcBef>
                        <a:spcAft>
                          <a:spcPts val="0"/>
                        </a:spcAft>
                        <a:buClr>
                          <a:srgbClr val="595149"/>
                        </a:buClr>
                        <a:buSzPts val="1400"/>
                        <a:buFont typeface="Open Sans"/>
                        <a:buNone/>
                      </a:pPr>
                      <a:r>
                        <a:rPr lang="en-US" sz="1400">
                          <a:solidFill>
                            <a:srgbClr val="595149"/>
                          </a:solidFill>
                          <a:latin typeface="Open Sans"/>
                          <a:ea typeface="Open Sans"/>
                          <a:cs typeface="Open Sans"/>
                          <a:sym typeface="Open Sans"/>
                        </a:rPr>
                        <a:t>potential kernel weight per plant in grams</a:t>
                      </a:r>
                      <a:endParaRPr sz="1400">
                        <a:solidFill>
                          <a:srgbClr val="595149"/>
                        </a:solidFill>
                        <a:latin typeface="Open Sans"/>
                        <a:ea typeface="Open Sans"/>
                        <a:cs typeface="Open Sans"/>
                        <a:sym typeface="Open Sans"/>
                      </a:endParaRPr>
                    </a:p>
                  </a:txBody>
                  <a:tcPr marT="45725" marB="45725" marR="91450" marL="91450"/>
                </a:tc>
                <a:tc>
                  <a:txBody>
                    <a:bodyPr>
                      <a:noAutofit/>
                    </a:bodyPr>
                    <a:lstStyle/>
                    <a:p>
                      <a:pPr indent="0" lvl="0" marL="0" marR="0" rtl="0" algn="ctr">
                        <a:spcBef>
                          <a:spcPts val="0"/>
                        </a:spcBef>
                        <a:spcAft>
                          <a:spcPts val="0"/>
                        </a:spcAft>
                        <a:buNone/>
                      </a:pPr>
                      <a:r>
                        <a:rPr lang="en-US" sz="1400">
                          <a:solidFill>
                            <a:srgbClr val="535655"/>
                          </a:solidFill>
                          <a:latin typeface="Arial"/>
                          <a:ea typeface="Arial"/>
                          <a:cs typeface="Arial"/>
                          <a:sym typeface="Arial"/>
                        </a:rPr>
                        <a:t>265</a:t>
                      </a:r>
                      <a:endParaRPr/>
                    </a:p>
                  </a:txBody>
                  <a:tcPr marT="45725" marB="45725" marR="91450" marL="91450"/>
                </a:tc>
                <a:tc>
                  <a:txBody>
                    <a:bodyPr>
                      <a:noAutofit/>
                    </a:bodyPr>
                    <a:lstStyle/>
                    <a:p>
                      <a:pPr indent="0" lvl="0" marL="0" marR="0" rtl="0" algn="ctr">
                        <a:spcBef>
                          <a:spcPts val="0"/>
                        </a:spcBef>
                        <a:spcAft>
                          <a:spcPts val="0"/>
                        </a:spcAft>
                        <a:buNone/>
                      </a:pPr>
                      <a:r>
                        <a:rPr lang="en-US" sz="1400">
                          <a:solidFill>
                            <a:srgbClr val="535655"/>
                          </a:solidFill>
                          <a:latin typeface="Arial"/>
                          <a:ea typeface="Arial"/>
                          <a:cs typeface="Arial"/>
                          <a:sym typeface="Arial"/>
                        </a:rPr>
                        <a:t>285</a:t>
                      </a:r>
                      <a:endParaRPr/>
                    </a:p>
                  </a:txBody>
                  <a:tcPr marT="45725" marB="45725" marR="91450" marL="91450"/>
                </a:tc>
              </a:tr>
              <a:tr h="350525">
                <a:tc>
                  <a:txBody>
                    <a:bodyPr>
                      <a:noAutofit/>
                    </a:bodyPr>
                    <a:lstStyle/>
                    <a:p>
                      <a:pPr indent="0" lvl="0" marL="0" marR="0" rtl="0" algn="l">
                        <a:spcBef>
                          <a:spcPts val="0"/>
                        </a:spcBef>
                        <a:spcAft>
                          <a:spcPts val="0"/>
                        </a:spcAft>
                        <a:buNone/>
                      </a:pPr>
                      <a:r>
                        <a:rPr lang="en-US" sz="1400">
                          <a:latin typeface="Open Sans"/>
                          <a:ea typeface="Open Sans"/>
                          <a:cs typeface="Open Sans"/>
                          <a:sym typeface="Open Sans"/>
                        </a:rPr>
                        <a:t>Coefficient</a:t>
                      </a:r>
                      <a:r>
                        <a:rPr lang="en-US" sz="1400">
                          <a:latin typeface="Open Sans"/>
                          <a:ea typeface="Open Sans"/>
                          <a:cs typeface="Open Sans"/>
                          <a:sym typeface="Open Sans"/>
                        </a:rPr>
                        <a:t> for the relationship between grain number and size </a:t>
                      </a:r>
                      <a:endParaRPr sz="1400">
                        <a:latin typeface="Open Sans"/>
                        <a:ea typeface="Open Sans"/>
                        <a:cs typeface="Open Sans"/>
                        <a:sym typeface="Open Sans"/>
                      </a:endParaRPr>
                    </a:p>
                  </a:txBody>
                  <a:tcPr marT="45725" marB="45725" marR="91450" marL="91450"/>
                </a:tc>
                <a:tc>
                  <a:txBody>
                    <a:bodyPr>
                      <a:noAutofit/>
                    </a:bodyPr>
                    <a:lstStyle/>
                    <a:p>
                      <a:pPr indent="0" lvl="0" marL="0" marR="0" rtl="0" algn="l">
                        <a:spcBef>
                          <a:spcPts val="0"/>
                        </a:spcBef>
                        <a:spcAft>
                          <a:spcPts val="0"/>
                        </a:spcAft>
                        <a:buNone/>
                      </a:pPr>
                      <a:r>
                        <a:rPr lang="en-US" sz="1400">
                          <a:solidFill>
                            <a:srgbClr val="595149"/>
                          </a:solidFill>
                          <a:latin typeface="Open Sans"/>
                          <a:ea typeface="Open Sans"/>
                          <a:cs typeface="Open Sans"/>
                          <a:sym typeface="Open Sans"/>
                        </a:rPr>
                        <a:t>GNmax coefficient = GNmax * potential kernel weight/ 1000 </a:t>
                      </a:r>
                      <a:endParaRPr/>
                    </a:p>
                  </a:txBody>
                  <a:tcPr marT="45725" marB="45725" marR="91450" marL="91450"/>
                </a:tc>
                <a:tc>
                  <a:txBody>
                    <a:bodyPr>
                      <a:noAutofit/>
                    </a:bodyPr>
                    <a:lstStyle/>
                    <a:p>
                      <a:pPr indent="0" lvl="0" marL="0" marR="0" rtl="0" algn="ctr">
                        <a:spcBef>
                          <a:spcPts val="0"/>
                        </a:spcBef>
                        <a:spcAft>
                          <a:spcPts val="0"/>
                        </a:spcAft>
                        <a:buNone/>
                      </a:pPr>
                      <a:r>
                        <a:rPr lang="en-US" sz="1400">
                          <a:solidFill>
                            <a:srgbClr val="535655"/>
                          </a:solidFill>
                          <a:latin typeface="Arial"/>
                          <a:ea typeface="Arial"/>
                          <a:cs typeface="Arial"/>
                          <a:sym typeface="Arial"/>
                        </a:rPr>
                        <a:t>160</a:t>
                      </a:r>
                      <a:endParaRPr/>
                    </a:p>
                  </a:txBody>
                  <a:tcPr marT="45725" marB="45725" marR="91450" marL="91450"/>
                </a:tc>
                <a:tc>
                  <a:txBody>
                    <a:bodyPr>
                      <a:noAutofit/>
                    </a:bodyPr>
                    <a:lstStyle/>
                    <a:p>
                      <a:pPr indent="0" lvl="0" marL="0" marR="0" rtl="0" algn="ctr">
                        <a:spcBef>
                          <a:spcPts val="0"/>
                        </a:spcBef>
                        <a:spcAft>
                          <a:spcPts val="0"/>
                        </a:spcAft>
                        <a:buNone/>
                      </a:pPr>
                      <a:r>
                        <a:rPr lang="en-US" sz="1400">
                          <a:solidFill>
                            <a:srgbClr val="535655"/>
                          </a:solidFill>
                          <a:latin typeface="Arial"/>
                          <a:ea typeface="Arial"/>
                          <a:cs typeface="Arial"/>
                          <a:sym typeface="Arial"/>
                        </a:rPr>
                        <a:t>135</a:t>
                      </a:r>
                      <a:endParaRPr/>
                    </a:p>
                  </a:txBody>
                  <a:tcPr marT="45725" marB="45725" marR="91450" marL="91450"/>
                </a:tc>
              </a:tr>
              <a:tr h="304800">
                <a:tc>
                  <a:txBody>
                    <a:bodyPr>
                      <a:noAutofit/>
                    </a:bodyPr>
                    <a:lstStyle/>
                    <a:p>
                      <a:pPr indent="0" lvl="0" marL="0" marR="0" rtl="0" algn="l">
                        <a:spcBef>
                          <a:spcPts val="0"/>
                        </a:spcBef>
                        <a:spcAft>
                          <a:spcPts val="0"/>
                        </a:spcAft>
                        <a:buNone/>
                      </a:pPr>
                      <a:r>
                        <a:rPr lang="en-US" sz="1400">
                          <a:latin typeface="Open Sans"/>
                          <a:ea typeface="Open Sans"/>
                          <a:cs typeface="Open Sans"/>
                          <a:sym typeface="Open Sans"/>
                        </a:rPr>
                        <a:t>Leaf Appearance Rate 1</a:t>
                      </a:r>
                      <a:endParaRPr/>
                    </a:p>
                  </a:txBody>
                  <a:tcPr marT="45725" marB="45725" marR="91450" marL="91450"/>
                </a:tc>
                <a:tc>
                  <a:txBody>
                    <a:bodyPr>
                      <a:noAutofit/>
                    </a:bodyPr>
                    <a:lstStyle/>
                    <a:p>
                      <a:pPr indent="0" lvl="0" marL="0" marR="0" rtl="0" algn="l">
                        <a:spcBef>
                          <a:spcPts val="0"/>
                        </a:spcBef>
                        <a:spcAft>
                          <a:spcPts val="0"/>
                        </a:spcAft>
                        <a:buNone/>
                      </a:pPr>
                      <a:r>
                        <a:rPr lang="en-US" sz="1400">
                          <a:solidFill>
                            <a:srgbClr val="595149"/>
                          </a:solidFill>
                          <a:latin typeface="Arial"/>
                          <a:ea typeface="Arial"/>
                          <a:cs typeface="Arial"/>
                          <a:sym typeface="Arial"/>
                        </a:rPr>
                        <a:t>How fast does a leaf appear (V1-V9) </a:t>
                      </a:r>
                      <a:endParaRPr/>
                    </a:p>
                  </a:txBody>
                  <a:tcPr marT="45725" marB="45725" marR="91450" marL="91450"/>
                </a:tc>
                <a:tc>
                  <a:txBody>
                    <a:bodyPr>
                      <a:noAutofit/>
                    </a:bodyPr>
                    <a:lstStyle/>
                    <a:p>
                      <a:pPr indent="0" lvl="0" marL="0" marR="0" rtl="0" algn="ctr">
                        <a:spcBef>
                          <a:spcPts val="0"/>
                        </a:spcBef>
                        <a:spcAft>
                          <a:spcPts val="0"/>
                        </a:spcAft>
                        <a:buNone/>
                      </a:pPr>
                      <a:r>
                        <a:rPr lang="en-US" sz="1400">
                          <a:solidFill>
                            <a:srgbClr val="535655"/>
                          </a:solidFill>
                          <a:latin typeface="Arial"/>
                          <a:ea typeface="Arial"/>
                          <a:cs typeface="Arial"/>
                          <a:sym typeface="Arial"/>
                        </a:rPr>
                        <a:t>60</a:t>
                      </a:r>
                      <a:endParaRPr/>
                    </a:p>
                  </a:txBody>
                  <a:tcPr marT="45725" marB="45725" marR="91450" marL="91450"/>
                </a:tc>
                <a:tc>
                  <a:txBody>
                    <a:bodyPr>
                      <a:noAutofit/>
                    </a:bodyPr>
                    <a:lstStyle/>
                    <a:p>
                      <a:pPr indent="0" lvl="0" marL="0" marR="0" rtl="0" algn="ctr">
                        <a:spcBef>
                          <a:spcPts val="0"/>
                        </a:spcBef>
                        <a:spcAft>
                          <a:spcPts val="0"/>
                        </a:spcAft>
                        <a:buNone/>
                      </a:pPr>
                      <a:r>
                        <a:rPr lang="en-US" sz="1400">
                          <a:solidFill>
                            <a:srgbClr val="535655"/>
                          </a:solidFill>
                          <a:latin typeface="Arial"/>
                          <a:ea typeface="Arial"/>
                          <a:cs typeface="Arial"/>
                          <a:sym typeface="Arial"/>
                        </a:rPr>
                        <a:t>55</a:t>
                      </a:r>
                      <a:endParaRPr/>
                    </a:p>
                  </a:txBody>
                  <a:tcPr marT="45725" marB="45725" marR="91450" marL="91450"/>
                </a:tc>
              </a:tr>
              <a:tr h="304800">
                <a:tc>
                  <a:txBody>
                    <a:bodyPr>
                      <a:noAutofit/>
                    </a:bodyPr>
                    <a:lstStyle/>
                    <a:p>
                      <a:pPr indent="0" lvl="0" marL="0" marR="0" rtl="0" algn="l">
                        <a:spcBef>
                          <a:spcPts val="0"/>
                        </a:spcBef>
                        <a:spcAft>
                          <a:spcPts val="0"/>
                        </a:spcAft>
                        <a:buNone/>
                      </a:pPr>
                      <a:r>
                        <a:rPr lang="en-US" sz="1400">
                          <a:latin typeface="Open Sans"/>
                          <a:ea typeface="Open Sans"/>
                          <a:cs typeface="Open Sans"/>
                          <a:sym typeface="Open Sans"/>
                        </a:rPr>
                        <a:t>Leaf Appearance Rate 2</a:t>
                      </a:r>
                      <a:endParaRPr sz="1400">
                        <a:latin typeface="Open Sans"/>
                        <a:ea typeface="Open Sans"/>
                        <a:cs typeface="Open Sans"/>
                        <a:sym typeface="Open Sans"/>
                      </a:endParaRPr>
                    </a:p>
                  </a:txBody>
                  <a:tcPr marT="45725" marB="45725" marR="91450" marL="91450"/>
                </a:tc>
                <a:tc>
                  <a:txBody>
                    <a:bodyPr>
                      <a:noAutofit/>
                    </a:bodyPr>
                    <a:lstStyle/>
                    <a:p>
                      <a:pPr indent="0" lvl="0" marL="0" marR="0" rtl="0" algn="l">
                        <a:spcBef>
                          <a:spcPts val="0"/>
                        </a:spcBef>
                        <a:spcAft>
                          <a:spcPts val="0"/>
                        </a:spcAft>
                        <a:buNone/>
                      </a:pPr>
                      <a:r>
                        <a:rPr lang="en-US" sz="1400">
                          <a:solidFill>
                            <a:srgbClr val="595149"/>
                          </a:solidFill>
                          <a:latin typeface="Arial"/>
                          <a:ea typeface="Arial"/>
                          <a:cs typeface="Arial"/>
                          <a:sym typeface="Arial"/>
                        </a:rPr>
                        <a:t>How fast does a leaf appear (V9-V18)</a:t>
                      </a:r>
                      <a:endParaRPr/>
                    </a:p>
                  </a:txBody>
                  <a:tcPr marT="45725" marB="45725" marR="91450" marL="91450"/>
                </a:tc>
                <a:tc>
                  <a:txBody>
                    <a:bodyPr>
                      <a:noAutofit/>
                    </a:bodyPr>
                    <a:lstStyle/>
                    <a:p>
                      <a:pPr indent="0" lvl="0" marL="0" marR="0" rtl="0" algn="ctr">
                        <a:spcBef>
                          <a:spcPts val="0"/>
                        </a:spcBef>
                        <a:spcAft>
                          <a:spcPts val="0"/>
                        </a:spcAft>
                        <a:buNone/>
                      </a:pPr>
                      <a:r>
                        <a:rPr lang="en-US" sz="1400">
                          <a:solidFill>
                            <a:srgbClr val="535655"/>
                          </a:solidFill>
                          <a:latin typeface="Arial"/>
                          <a:ea typeface="Arial"/>
                          <a:cs typeface="Arial"/>
                          <a:sym typeface="Arial"/>
                        </a:rPr>
                        <a:t>32</a:t>
                      </a:r>
                      <a:endParaRPr/>
                    </a:p>
                  </a:txBody>
                  <a:tcPr marT="45725" marB="45725" marR="91450" marL="91450"/>
                </a:tc>
                <a:tc>
                  <a:txBody>
                    <a:bodyPr>
                      <a:noAutofit/>
                    </a:bodyPr>
                    <a:lstStyle/>
                    <a:p>
                      <a:pPr indent="0" lvl="0" marL="0" marR="0" rtl="0" algn="ctr">
                        <a:spcBef>
                          <a:spcPts val="0"/>
                        </a:spcBef>
                        <a:spcAft>
                          <a:spcPts val="0"/>
                        </a:spcAft>
                        <a:buNone/>
                      </a:pPr>
                      <a:r>
                        <a:rPr lang="en-US" sz="1400">
                          <a:solidFill>
                            <a:srgbClr val="535655"/>
                          </a:solidFill>
                          <a:latin typeface="Arial"/>
                          <a:ea typeface="Arial"/>
                          <a:cs typeface="Arial"/>
                          <a:sym typeface="Arial"/>
                        </a:rPr>
                        <a:t>30</a:t>
                      </a:r>
                      <a:endParaRPr/>
                    </a:p>
                  </a:txBody>
                  <a:tcPr marT="45725" marB="45725" marR="91450" marL="91450"/>
                </a:tc>
              </a:tr>
              <a:tr h="304800">
                <a:tc>
                  <a:txBody>
                    <a:bodyPr>
                      <a:noAutofit/>
                    </a:bodyPr>
                    <a:lstStyle/>
                    <a:p>
                      <a:pPr indent="0" lvl="0" marL="0" marR="0" rtl="0" algn="l">
                        <a:spcBef>
                          <a:spcPts val="0"/>
                        </a:spcBef>
                        <a:spcAft>
                          <a:spcPts val="0"/>
                        </a:spcAft>
                        <a:buNone/>
                      </a:pPr>
                      <a:r>
                        <a:rPr lang="en-US" sz="1400">
                          <a:latin typeface="Open Sans"/>
                          <a:ea typeface="Open Sans"/>
                          <a:cs typeface="Open Sans"/>
                          <a:sym typeface="Open Sans"/>
                        </a:rPr>
                        <a:t>Leaf and Stem Partition</a:t>
                      </a:r>
                      <a:endParaRPr/>
                    </a:p>
                  </a:txBody>
                  <a:tcPr marT="45725" marB="45725" marR="91450" marL="91450"/>
                </a:tc>
                <a:tc>
                  <a:txBody>
                    <a:bodyPr>
                      <a:noAutofit/>
                    </a:bodyPr>
                    <a:lstStyle/>
                    <a:p>
                      <a:pPr indent="0" lvl="0" marL="0" marR="0" rtl="0" algn="l">
                        <a:spcBef>
                          <a:spcPts val="0"/>
                        </a:spcBef>
                        <a:spcAft>
                          <a:spcPts val="0"/>
                        </a:spcAft>
                        <a:buNone/>
                      </a:pPr>
                      <a:r>
                        <a:rPr lang="en-US" sz="1400">
                          <a:solidFill>
                            <a:srgbClr val="595149"/>
                          </a:solidFill>
                          <a:latin typeface="Open Sans"/>
                          <a:ea typeface="Open Sans"/>
                          <a:cs typeface="Open Sans"/>
                          <a:sym typeface="Open Sans"/>
                        </a:rPr>
                        <a:t>Coefficient that</a:t>
                      </a:r>
                      <a:r>
                        <a:rPr lang="en-US" sz="1400">
                          <a:solidFill>
                            <a:srgbClr val="595149"/>
                          </a:solidFill>
                          <a:latin typeface="Open Sans"/>
                          <a:ea typeface="Open Sans"/>
                          <a:cs typeface="Open Sans"/>
                          <a:sym typeface="Open Sans"/>
                        </a:rPr>
                        <a:t> determines </a:t>
                      </a:r>
                      <a:r>
                        <a:rPr lang="en-US" sz="1400">
                          <a:solidFill>
                            <a:srgbClr val="595149"/>
                          </a:solidFill>
                          <a:latin typeface="Open Sans"/>
                          <a:ea typeface="Open Sans"/>
                          <a:cs typeface="Open Sans"/>
                          <a:sym typeface="Open Sans"/>
                        </a:rPr>
                        <a:t>partition fraction between leaves and stems</a:t>
                      </a:r>
                      <a:endParaRPr/>
                    </a:p>
                  </a:txBody>
                  <a:tcPr marT="45725" marB="45725" marR="91450" marL="91450"/>
                </a:tc>
                <a:tc>
                  <a:txBody>
                    <a:bodyPr>
                      <a:noAutofit/>
                    </a:bodyPr>
                    <a:lstStyle/>
                    <a:p>
                      <a:pPr indent="0" lvl="0" marL="0" marR="0" rtl="0" algn="ctr">
                        <a:spcBef>
                          <a:spcPts val="0"/>
                        </a:spcBef>
                        <a:spcAft>
                          <a:spcPts val="0"/>
                        </a:spcAft>
                        <a:buNone/>
                      </a:pPr>
                      <a:r>
                        <a:rPr lang="en-US" sz="1400">
                          <a:solidFill>
                            <a:srgbClr val="535655"/>
                          </a:solidFill>
                          <a:latin typeface="Arial"/>
                          <a:ea typeface="Arial"/>
                          <a:cs typeface="Arial"/>
                          <a:sym typeface="Arial"/>
                        </a:rPr>
                        <a:t>0.0182</a:t>
                      </a:r>
                      <a:endParaRPr/>
                    </a:p>
                  </a:txBody>
                  <a:tcPr marT="45725" marB="45725" marR="91450" marL="91450"/>
                </a:tc>
                <a:tc>
                  <a:txBody>
                    <a:bodyPr>
                      <a:noAutofit/>
                    </a:bodyPr>
                    <a:lstStyle/>
                    <a:p>
                      <a:pPr indent="0" lvl="0" marL="0" marR="0" rtl="0" algn="ctr">
                        <a:spcBef>
                          <a:spcPts val="0"/>
                        </a:spcBef>
                        <a:spcAft>
                          <a:spcPts val="0"/>
                        </a:spcAft>
                        <a:buNone/>
                      </a:pPr>
                      <a:r>
                        <a:rPr lang="en-US" sz="1400">
                          <a:solidFill>
                            <a:srgbClr val="535655"/>
                          </a:solidFill>
                          <a:latin typeface="Arial"/>
                          <a:ea typeface="Arial"/>
                          <a:cs typeface="Arial"/>
                          <a:sym typeface="Arial"/>
                        </a:rPr>
                        <a:t>0.016</a:t>
                      </a:r>
                      <a:endParaRPr/>
                    </a:p>
                  </a:txBody>
                  <a:tcPr marT="45725" marB="45725" marR="91450" marL="91450"/>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1" name="Shape 191"/>
        <p:cNvGrpSpPr/>
        <p:nvPr/>
      </p:nvGrpSpPr>
      <p:grpSpPr>
        <a:xfrm>
          <a:off x="0" y="0"/>
          <a:ext cx="0" cy="0"/>
          <a:chOff x="0" y="0"/>
          <a:chExt cx="0" cy="0"/>
        </a:xfrm>
      </p:grpSpPr>
      <p:sp>
        <p:nvSpPr>
          <p:cNvPr id="192" name="Google Shape;192;p25"/>
          <p:cNvSpPr txBox="1"/>
          <p:nvPr>
            <p:ph type="title"/>
          </p:nvPr>
        </p:nvSpPr>
        <p:spPr>
          <a:xfrm>
            <a:off x="480059" y="0"/>
            <a:ext cx="8229600" cy="914400"/>
          </a:xfrm>
          <a:prstGeom prst="rect">
            <a:avLst/>
          </a:prstGeom>
          <a:noFill/>
          <a:ln>
            <a:noFill/>
          </a:ln>
        </p:spPr>
        <p:txBody>
          <a:bodyPr anchorCtr="0" anchor="b" bIns="0" lIns="0" spcFirstLastPara="1" rIns="0" wrap="square" tIns="0">
            <a:noAutofit/>
          </a:bodyPr>
          <a:lstStyle/>
          <a:p>
            <a:pPr indent="0" lvl="0" marL="0" rtl="0" algn="ctr">
              <a:lnSpc>
                <a:spcPct val="90000"/>
              </a:lnSpc>
              <a:spcBef>
                <a:spcPts val="0"/>
              </a:spcBef>
              <a:spcAft>
                <a:spcPts val="0"/>
              </a:spcAft>
              <a:buNone/>
            </a:pPr>
            <a:r>
              <a:rPr lang="en-US" cap="none"/>
              <a:t>Observed vs. Simulated Biomass B73 x Mo17</a:t>
            </a:r>
            <a:endParaRPr/>
          </a:p>
        </p:txBody>
      </p:sp>
      <p:pic>
        <p:nvPicPr>
          <p:cNvPr id="193" name="Google Shape;193;p25"/>
          <p:cNvPicPr preferRelativeResize="0"/>
          <p:nvPr>
            <p:ph idx="1" type="body"/>
          </p:nvPr>
        </p:nvPicPr>
        <p:blipFill rotWithShape="1">
          <a:blip r:embed="rId3">
            <a:alphaModFix/>
          </a:blip>
          <a:srcRect b="0" l="0" r="0" t="0"/>
          <a:stretch/>
        </p:blipFill>
        <p:spPr>
          <a:xfrm>
            <a:off x="914399" y="1076093"/>
            <a:ext cx="7360920" cy="4493214"/>
          </a:xfrm>
          <a:prstGeom prst="rect">
            <a:avLst/>
          </a:prstGeom>
          <a:noFill/>
          <a:ln cap="flat" cmpd="sng" w="19050">
            <a:solidFill>
              <a:srgbClr val="535655"/>
            </a:solidFill>
            <a:prstDash val="solid"/>
            <a:round/>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7" name="Shape 197"/>
        <p:cNvGrpSpPr/>
        <p:nvPr/>
      </p:nvGrpSpPr>
      <p:grpSpPr>
        <a:xfrm>
          <a:off x="0" y="0"/>
          <a:ext cx="0" cy="0"/>
          <a:chOff x="0" y="0"/>
          <a:chExt cx="0" cy="0"/>
        </a:xfrm>
      </p:grpSpPr>
      <p:sp>
        <p:nvSpPr>
          <p:cNvPr id="198" name="Google Shape;198;p26"/>
          <p:cNvSpPr txBox="1"/>
          <p:nvPr>
            <p:ph type="title"/>
          </p:nvPr>
        </p:nvSpPr>
        <p:spPr>
          <a:xfrm>
            <a:off x="0" y="152400"/>
            <a:ext cx="9144000" cy="914400"/>
          </a:xfrm>
          <a:prstGeom prst="rect">
            <a:avLst/>
          </a:prstGeom>
          <a:noFill/>
          <a:ln>
            <a:noFill/>
          </a:ln>
        </p:spPr>
        <p:txBody>
          <a:bodyPr anchorCtr="0" anchor="b" bIns="0" lIns="0" spcFirstLastPara="1" rIns="0" wrap="square" tIns="0">
            <a:noAutofit/>
          </a:bodyPr>
          <a:lstStyle/>
          <a:p>
            <a:pPr indent="0" lvl="0" marL="0" rtl="0" algn="ctr">
              <a:lnSpc>
                <a:spcPct val="90000"/>
              </a:lnSpc>
              <a:spcBef>
                <a:spcPts val="0"/>
              </a:spcBef>
              <a:spcAft>
                <a:spcPts val="0"/>
              </a:spcAft>
              <a:buNone/>
            </a:pPr>
            <a:r>
              <a:rPr lang="en-US" cap="none"/>
              <a:t>Observed vs. Simulated Grain Component</a:t>
            </a:r>
            <a:br>
              <a:rPr lang="en-US" cap="none"/>
            </a:br>
            <a:r>
              <a:rPr lang="en-US" cap="none"/>
              <a:t>B73 x Mo17</a:t>
            </a:r>
            <a:endParaRPr/>
          </a:p>
        </p:txBody>
      </p:sp>
      <p:pic>
        <p:nvPicPr>
          <p:cNvPr id="199" name="Google Shape;199;p26"/>
          <p:cNvPicPr preferRelativeResize="0"/>
          <p:nvPr>
            <p:ph idx="1" type="body"/>
          </p:nvPr>
        </p:nvPicPr>
        <p:blipFill rotWithShape="1">
          <a:blip r:embed="rId3">
            <a:alphaModFix/>
          </a:blip>
          <a:srcRect b="0" l="0" r="0" t="0"/>
          <a:stretch/>
        </p:blipFill>
        <p:spPr>
          <a:xfrm>
            <a:off x="892296" y="1295400"/>
            <a:ext cx="7359408" cy="4480560"/>
          </a:xfrm>
          <a:prstGeom prst="rect">
            <a:avLst/>
          </a:prstGeom>
          <a:noFill/>
          <a:ln cap="flat" cmpd="sng" w="19050">
            <a:solidFill>
              <a:srgbClr val="535655"/>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3" name="Shape 203"/>
        <p:cNvGrpSpPr/>
        <p:nvPr/>
      </p:nvGrpSpPr>
      <p:grpSpPr>
        <a:xfrm>
          <a:off x="0" y="0"/>
          <a:ext cx="0" cy="0"/>
          <a:chOff x="0" y="0"/>
          <a:chExt cx="0" cy="0"/>
        </a:xfrm>
      </p:grpSpPr>
      <p:sp>
        <p:nvSpPr>
          <p:cNvPr id="204" name="Google Shape;204;p27"/>
          <p:cNvSpPr txBox="1"/>
          <p:nvPr>
            <p:ph type="title"/>
          </p:nvPr>
        </p:nvSpPr>
        <p:spPr>
          <a:xfrm>
            <a:off x="457200" y="152400"/>
            <a:ext cx="8229600" cy="914400"/>
          </a:xfrm>
          <a:prstGeom prst="rect">
            <a:avLst/>
          </a:prstGeom>
          <a:noFill/>
          <a:ln>
            <a:noFill/>
          </a:ln>
        </p:spPr>
        <p:txBody>
          <a:bodyPr anchorCtr="0" anchor="b" bIns="0" lIns="0" spcFirstLastPara="1" rIns="0" wrap="square" tIns="0">
            <a:noAutofit/>
          </a:bodyPr>
          <a:lstStyle/>
          <a:p>
            <a:pPr indent="0" lvl="0" marL="0" rtl="0" algn="ctr">
              <a:lnSpc>
                <a:spcPct val="90000"/>
              </a:lnSpc>
              <a:spcBef>
                <a:spcPts val="0"/>
              </a:spcBef>
              <a:spcAft>
                <a:spcPts val="0"/>
              </a:spcAft>
              <a:buNone/>
            </a:pPr>
            <a:r>
              <a:rPr lang="en-US" cap="none"/>
              <a:t>Observed vs. Simulated N Uptake B73 x Mo17</a:t>
            </a:r>
            <a:endParaRPr/>
          </a:p>
        </p:txBody>
      </p:sp>
      <p:pic>
        <p:nvPicPr>
          <p:cNvPr id="205" name="Google Shape;205;p27"/>
          <p:cNvPicPr preferRelativeResize="0"/>
          <p:nvPr>
            <p:ph idx="1" type="body"/>
          </p:nvPr>
        </p:nvPicPr>
        <p:blipFill rotWithShape="1">
          <a:blip r:embed="rId3">
            <a:alphaModFix/>
          </a:blip>
          <a:srcRect b="0" l="0" r="0" t="0"/>
          <a:stretch/>
        </p:blipFill>
        <p:spPr>
          <a:xfrm>
            <a:off x="876300" y="1295399"/>
            <a:ext cx="7448611" cy="4507992"/>
          </a:xfrm>
          <a:prstGeom prst="rect">
            <a:avLst/>
          </a:prstGeom>
          <a:noFill/>
          <a:ln cap="flat" cmpd="sng" w="19050">
            <a:solidFill>
              <a:srgbClr val="373939"/>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9" name="Shape 209"/>
        <p:cNvGrpSpPr/>
        <p:nvPr/>
      </p:nvGrpSpPr>
      <p:grpSpPr>
        <a:xfrm>
          <a:off x="0" y="0"/>
          <a:ext cx="0" cy="0"/>
          <a:chOff x="0" y="0"/>
          <a:chExt cx="0" cy="0"/>
        </a:xfrm>
      </p:grpSpPr>
      <p:sp>
        <p:nvSpPr>
          <p:cNvPr id="210" name="Google Shape;210;p28"/>
          <p:cNvSpPr txBox="1"/>
          <p:nvPr>
            <p:ph type="title"/>
          </p:nvPr>
        </p:nvSpPr>
        <p:spPr>
          <a:xfrm>
            <a:off x="381000" y="31595"/>
            <a:ext cx="8458200" cy="914400"/>
          </a:xfrm>
          <a:prstGeom prst="rect">
            <a:avLst/>
          </a:prstGeom>
          <a:noFill/>
          <a:ln>
            <a:noFill/>
          </a:ln>
        </p:spPr>
        <p:txBody>
          <a:bodyPr anchorCtr="0" anchor="b" bIns="0" lIns="0" spcFirstLastPara="1" rIns="0" wrap="square" tIns="0">
            <a:noAutofit/>
          </a:bodyPr>
          <a:lstStyle/>
          <a:p>
            <a:pPr indent="0" lvl="0" marL="0" rtl="0" algn="ctr">
              <a:lnSpc>
                <a:spcPct val="90000"/>
              </a:lnSpc>
              <a:spcBef>
                <a:spcPts val="0"/>
              </a:spcBef>
              <a:spcAft>
                <a:spcPts val="0"/>
              </a:spcAft>
              <a:buNone/>
            </a:pPr>
            <a:r>
              <a:rPr lang="en-US" cap="none"/>
              <a:t>Simulated Stalk Biomass of 5 hybrids</a:t>
            </a:r>
            <a:endParaRPr/>
          </a:p>
        </p:txBody>
      </p:sp>
      <p:pic>
        <p:nvPicPr>
          <p:cNvPr id="211" name="Google Shape;211;p28"/>
          <p:cNvPicPr preferRelativeResize="0"/>
          <p:nvPr>
            <p:ph idx="1" type="body"/>
          </p:nvPr>
        </p:nvPicPr>
        <p:blipFill rotWithShape="1">
          <a:blip r:embed="rId3">
            <a:alphaModFix/>
          </a:blip>
          <a:srcRect b="0" l="0" r="0" t="0"/>
          <a:stretch/>
        </p:blipFill>
        <p:spPr>
          <a:xfrm>
            <a:off x="990600" y="1143000"/>
            <a:ext cx="7670314" cy="4507992"/>
          </a:xfrm>
          <a:prstGeom prst="rect">
            <a:avLst/>
          </a:prstGeom>
          <a:noFill/>
          <a:ln cap="flat" cmpd="sng" w="9525">
            <a:solidFill>
              <a:srgbClr val="373939"/>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5" name="Shape 215"/>
        <p:cNvGrpSpPr/>
        <p:nvPr/>
      </p:nvGrpSpPr>
      <p:grpSpPr>
        <a:xfrm>
          <a:off x="0" y="0"/>
          <a:ext cx="0" cy="0"/>
          <a:chOff x="0" y="0"/>
          <a:chExt cx="0" cy="0"/>
        </a:xfrm>
      </p:grpSpPr>
      <p:sp>
        <p:nvSpPr>
          <p:cNvPr id="216" name="Google Shape;216;p29"/>
          <p:cNvSpPr txBox="1"/>
          <p:nvPr>
            <p:ph type="title"/>
          </p:nvPr>
        </p:nvSpPr>
        <p:spPr>
          <a:xfrm>
            <a:off x="544082" y="5576"/>
            <a:ext cx="8229600" cy="914400"/>
          </a:xfrm>
          <a:prstGeom prst="rect">
            <a:avLst/>
          </a:prstGeom>
          <a:noFill/>
          <a:ln>
            <a:noFill/>
          </a:ln>
        </p:spPr>
        <p:txBody>
          <a:bodyPr anchorCtr="0" anchor="b" bIns="0" lIns="0" spcFirstLastPara="1" rIns="0" wrap="square" tIns="0">
            <a:noAutofit/>
          </a:bodyPr>
          <a:lstStyle/>
          <a:p>
            <a:pPr indent="0" lvl="0" marL="0" rtl="0" algn="ctr">
              <a:lnSpc>
                <a:spcPct val="90000"/>
              </a:lnSpc>
              <a:spcBef>
                <a:spcPts val="0"/>
              </a:spcBef>
              <a:spcAft>
                <a:spcPts val="0"/>
              </a:spcAft>
              <a:buNone/>
            </a:pPr>
            <a:r>
              <a:rPr lang="en-US" cap="none"/>
              <a:t>Simulated Grain N Concentration of 5 Hybrids</a:t>
            </a:r>
            <a:endParaRPr/>
          </a:p>
        </p:txBody>
      </p:sp>
      <p:pic>
        <p:nvPicPr>
          <p:cNvPr id="217" name="Google Shape;217;p29"/>
          <p:cNvPicPr preferRelativeResize="0"/>
          <p:nvPr>
            <p:ph idx="1" type="body"/>
          </p:nvPr>
        </p:nvPicPr>
        <p:blipFill rotWithShape="1">
          <a:blip r:embed="rId3">
            <a:alphaModFix/>
          </a:blip>
          <a:srcRect b="0" l="0" r="0" t="0"/>
          <a:stretch/>
        </p:blipFill>
        <p:spPr>
          <a:xfrm>
            <a:off x="914400" y="1219200"/>
            <a:ext cx="7488964" cy="4507992"/>
          </a:xfrm>
          <a:prstGeom prst="rect">
            <a:avLst/>
          </a:prstGeom>
          <a:noFill/>
          <a:ln cap="flat" cmpd="sng" w="9525">
            <a:solidFill>
              <a:srgbClr val="373939"/>
            </a:solidFill>
            <a:prstDash val="solid"/>
            <a:round/>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2" name="Shape 222"/>
        <p:cNvGrpSpPr/>
        <p:nvPr/>
      </p:nvGrpSpPr>
      <p:grpSpPr>
        <a:xfrm>
          <a:off x="0" y="0"/>
          <a:ext cx="0" cy="0"/>
          <a:chOff x="0" y="0"/>
          <a:chExt cx="0" cy="0"/>
        </a:xfrm>
      </p:grpSpPr>
      <p:sp>
        <p:nvSpPr>
          <p:cNvPr id="223" name="Google Shape;223;p30"/>
          <p:cNvSpPr txBox="1"/>
          <p:nvPr>
            <p:ph idx="1" type="body"/>
          </p:nvPr>
        </p:nvSpPr>
        <p:spPr>
          <a:xfrm>
            <a:off x="273956" y="1219200"/>
            <a:ext cx="8538029" cy="4648200"/>
          </a:xfrm>
          <a:prstGeom prst="rect">
            <a:avLst/>
          </a:prstGeom>
          <a:noFill/>
          <a:ln>
            <a:noFill/>
          </a:ln>
        </p:spPr>
        <p:txBody>
          <a:bodyPr anchorCtr="0" anchor="t" bIns="0" lIns="0" spcFirstLastPara="1" rIns="0" wrap="square" tIns="0">
            <a:noAutofit/>
          </a:bodyPr>
          <a:lstStyle/>
          <a:p>
            <a:pPr indent="-228600" lvl="0" marL="228600" rtl="0" algn="l">
              <a:lnSpc>
                <a:spcPct val="80000"/>
              </a:lnSpc>
              <a:spcBef>
                <a:spcPts val="0"/>
              </a:spcBef>
              <a:spcAft>
                <a:spcPts val="0"/>
              </a:spcAft>
              <a:buSzPts val="1920"/>
              <a:buChar char="•"/>
            </a:pPr>
            <a:r>
              <a:rPr lang="en-US" sz="2400">
                <a:solidFill>
                  <a:schemeClr val="dk1"/>
                </a:solidFill>
              </a:rPr>
              <a:t>Large plot work (few hybrids) vs small plot work (many hybrids)</a:t>
            </a:r>
            <a:endParaRPr/>
          </a:p>
          <a:p>
            <a:pPr indent="-228600" lvl="0" marL="228600" rtl="0" algn="l">
              <a:lnSpc>
                <a:spcPct val="80000"/>
              </a:lnSpc>
              <a:spcBef>
                <a:spcPts val="1800"/>
              </a:spcBef>
              <a:spcAft>
                <a:spcPts val="0"/>
              </a:spcAft>
              <a:buSzPts val="1760"/>
              <a:buChar char="•"/>
            </a:pPr>
            <a:r>
              <a:rPr lang="en-US" sz="2200">
                <a:solidFill>
                  <a:srgbClr val="373939"/>
                </a:solidFill>
              </a:rPr>
              <a:t>Subjective vs Objective modeling</a:t>
            </a:r>
            <a:endParaRPr/>
          </a:p>
          <a:p>
            <a:pPr indent="-228600" lvl="1" marL="457200" rtl="0" algn="l">
              <a:lnSpc>
                <a:spcPct val="80000"/>
              </a:lnSpc>
              <a:spcBef>
                <a:spcPts val="1800"/>
              </a:spcBef>
              <a:spcAft>
                <a:spcPts val="0"/>
              </a:spcAft>
              <a:buSzPts val="1440"/>
              <a:buChar char="•"/>
            </a:pPr>
            <a:r>
              <a:rPr lang="en-US" sz="1800">
                <a:solidFill>
                  <a:srgbClr val="373939"/>
                </a:solidFill>
              </a:rPr>
              <a:t>Calibration and parameterization is a subjective process</a:t>
            </a:r>
            <a:endParaRPr/>
          </a:p>
          <a:p>
            <a:pPr indent="-228600" lvl="2" marL="685800" rtl="0" algn="l">
              <a:lnSpc>
                <a:spcPct val="80000"/>
              </a:lnSpc>
              <a:spcBef>
                <a:spcPts val="1800"/>
              </a:spcBef>
              <a:spcAft>
                <a:spcPts val="0"/>
              </a:spcAft>
              <a:buSzPts val="1440"/>
              <a:buChar char="–"/>
            </a:pPr>
            <a:r>
              <a:rPr lang="en-US" sz="1800">
                <a:solidFill>
                  <a:srgbClr val="373939"/>
                </a:solidFill>
              </a:rPr>
              <a:t>Fit the model to the data</a:t>
            </a:r>
            <a:endParaRPr/>
          </a:p>
          <a:p>
            <a:pPr indent="-228600" lvl="2" marL="685800" rtl="0" algn="l">
              <a:lnSpc>
                <a:spcPct val="80000"/>
              </a:lnSpc>
              <a:spcBef>
                <a:spcPts val="1800"/>
              </a:spcBef>
              <a:spcAft>
                <a:spcPts val="0"/>
              </a:spcAft>
              <a:buSzPts val="1440"/>
              <a:buChar char="–"/>
            </a:pPr>
            <a:r>
              <a:rPr lang="en-US" sz="1800">
                <a:solidFill>
                  <a:srgbClr val="373939"/>
                </a:solidFill>
              </a:rPr>
              <a:t>Physiological knowledge</a:t>
            </a:r>
            <a:endParaRPr>
              <a:solidFill>
                <a:srgbClr val="373939"/>
              </a:solidFill>
            </a:endParaRPr>
          </a:p>
          <a:p>
            <a:pPr indent="-228600" lvl="1" marL="457200" rtl="0" algn="l">
              <a:lnSpc>
                <a:spcPct val="80000"/>
              </a:lnSpc>
              <a:spcBef>
                <a:spcPts val="1800"/>
              </a:spcBef>
              <a:spcAft>
                <a:spcPts val="0"/>
              </a:spcAft>
              <a:buSzPts val="1440"/>
              <a:buChar char="•"/>
            </a:pPr>
            <a:r>
              <a:rPr lang="en-US" sz="1800">
                <a:solidFill>
                  <a:srgbClr val="373939"/>
                </a:solidFill>
              </a:rPr>
              <a:t>Plant breeders take an objective approach through statistical estimation, but crop models are too mathematically complex for likelihood estimation</a:t>
            </a:r>
            <a:endParaRPr/>
          </a:p>
          <a:p>
            <a:pPr indent="-228600" lvl="2" marL="685800" rtl="0" algn="l">
              <a:lnSpc>
                <a:spcPct val="80000"/>
              </a:lnSpc>
              <a:spcBef>
                <a:spcPts val="1800"/>
              </a:spcBef>
              <a:spcAft>
                <a:spcPts val="0"/>
              </a:spcAft>
              <a:buSzPts val="1440"/>
              <a:buChar char="–"/>
            </a:pPr>
            <a:r>
              <a:rPr lang="en-US" sz="1800">
                <a:solidFill>
                  <a:srgbClr val="373939"/>
                </a:solidFill>
              </a:rPr>
              <a:t>Non-linear relationships</a:t>
            </a:r>
            <a:endParaRPr/>
          </a:p>
          <a:p>
            <a:pPr indent="-228600" lvl="2" marL="685800" rtl="0" algn="l">
              <a:lnSpc>
                <a:spcPct val="80000"/>
              </a:lnSpc>
              <a:spcBef>
                <a:spcPts val="1800"/>
              </a:spcBef>
              <a:spcAft>
                <a:spcPts val="0"/>
              </a:spcAft>
              <a:buSzPts val="1440"/>
              <a:buChar char="–"/>
            </a:pPr>
            <a:r>
              <a:rPr lang="en-US" sz="1800">
                <a:solidFill>
                  <a:srgbClr val="373939"/>
                </a:solidFill>
              </a:rPr>
              <a:t>Too many parameters</a:t>
            </a:r>
            <a:endParaRPr sz="2400">
              <a:solidFill>
                <a:schemeClr val="dk1"/>
              </a:solidFill>
            </a:endParaRPr>
          </a:p>
          <a:p>
            <a:pPr indent="-228600" lvl="0" marL="228600" rtl="0" algn="l">
              <a:lnSpc>
                <a:spcPct val="80000"/>
              </a:lnSpc>
              <a:spcBef>
                <a:spcPts val="1800"/>
              </a:spcBef>
              <a:spcAft>
                <a:spcPts val="0"/>
              </a:spcAft>
              <a:buSzPts val="1760"/>
              <a:buChar char="•"/>
            </a:pPr>
            <a:r>
              <a:rPr lang="en-US" sz="2200">
                <a:solidFill>
                  <a:srgbClr val="373939"/>
                </a:solidFill>
              </a:rPr>
              <a:t>Benefit: crop models allow us to further understand how hybrids vary among components of performance such as yield</a:t>
            </a:r>
            <a:endParaRPr/>
          </a:p>
          <a:p>
            <a:pPr indent="-137159" lvl="1" marL="457200" rtl="0" algn="l">
              <a:lnSpc>
                <a:spcPct val="80000"/>
              </a:lnSpc>
              <a:spcBef>
                <a:spcPts val="1800"/>
              </a:spcBef>
              <a:spcAft>
                <a:spcPts val="0"/>
              </a:spcAft>
              <a:buSzPts val="1440"/>
              <a:buNone/>
            </a:pPr>
            <a:r>
              <a:t/>
            </a:r>
            <a:endParaRPr sz="1800">
              <a:solidFill>
                <a:srgbClr val="373939"/>
              </a:solidFill>
            </a:endParaRPr>
          </a:p>
          <a:p>
            <a:pPr indent="0" lvl="1" marL="228600" rtl="0" algn="l">
              <a:lnSpc>
                <a:spcPct val="80000"/>
              </a:lnSpc>
              <a:spcBef>
                <a:spcPts val="1800"/>
              </a:spcBef>
              <a:spcAft>
                <a:spcPts val="0"/>
              </a:spcAft>
              <a:buSzPts val="1440"/>
              <a:buNone/>
            </a:pPr>
            <a:r>
              <a:t/>
            </a:r>
            <a:endParaRPr sz="1800">
              <a:solidFill>
                <a:srgbClr val="373939"/>
              </a:solidFill>
            </a:endParaRPr>
          </a:p>
        </p:txBody>
      </p:sp>
      <p:sp>
        <p:nvSpPr>
          <p:cNvPr id="224" name="Google Shape;224;p30"/>
          <p:cNvSpPr txBox="1"/>
          <p:nvPr>
            <p:ph type="title"/>
          </p:nvPr>
        </p:nvSpPr>
        <p:spPr>
          <a:xfrm>
            <a:off x="428170" y="0"/>
            <a:ext cx="8229600" cy="914400"/>
          </a:xfrm>
          <a:prstGeom prst="rect">
            <a:avLst/>
          </a:prstGeom>
          <a:noFill/>
          <a:ln>
            <a:noFill/>
          </a:ln>
        </p:spPr>
        <p:txBody>
          <a:bodyPr anchorCtr="0" anchor="b" bIns="0" lIns="0" spcFirstLastPara="1" rIns="0" wrap="square" tIns="0">
            <a:noAutofit/>
          </a:bodyPr>
          <a:lstStyle/>
          <a:p>
            <a:pPr indent="0" lvl="0" marL="0" rtl="0" algn="ctr">
              <a:lnSpc>
                <a:spcPct val="90000"/>
              </a:lnSpc>
              <a:spcBef>
                <a:spcPts val="0"/>
              </a:spcBef>
              <a:spcAft>
                <a:spcPts val="0"/>
              </a:spcAft>
              <a:buNone/>
            </a:pPr>
            <a:r>
              <a:rPr lang="en-US" cap="none"/>
              <a:t>Challenges and Benefits of Crop Modeling</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8" name="Shape 228"/>
        <p:cNvGrpSpPr/>
        <p:nvPr/>
      </p:nvGrpSpPr>
      <p:grpSpPr>
        <a:xfrm>
          <a:off x="0" y="0"/>
          <a:ext cx="0" cy="0"/>
          <a:chOff x="0" y="0"/>
          <a:chExt cx="0" cy="0"/>
        </a:xfrm>
      </p:grpSpPr>
      <p:sp>
        <p:nvSpPr>
          <p:cNvPr id="229" name="Google Shape;229;p31"/>
          <p:cNvSpPr txBox="1"/>
          <p:nvPr>
            <p:ph idx="1" type="body"/>
          </p:nvPr>
        </p:nvSpPr>
        <p:spPr>
          <a:xfrm>
            <a:off x="381000" y="1600200"/>
            <a:ext cx="8382000" cy="4038600"/>
          </a:xfrm>
          <a:prstGeom prst="rect">
            <a:avLst/>
          </a:prstGeom>
          <a:noFill/>
          <a:ln>
            <a:noFill/>
          </a:ln>
        </p:spPr>
        <p:txBody>
          <a:bodyPr anchorCtr="0" anchor="t" bIns="0" lIns="0" spcFirstLastPara="1" rIns="0" wrap="square" tIns="0">
            <a:noAutofit/>
          </a:bodyPr>
          <a:lstStyle/>
          <a:p>
            <a:pPr indent="-228600" lvl="0" marL="228600" rtl="0" algn="l">
              <a:lnSpc>
                <a:spcPct val="90000"/>
              </a:lnSpc>
              <a:spcBef>
                <a:spcPts val="0"/>
              </a:spcBef>
              <a:spcAft>
                <a:spcPts val="0"/>
              </a:spcAft>
              <a:buSzPts val="2240"/>
              <a:buChar char="•"/>
            </a:pPr>
            <a:r>
              <a:rPr b="1" lang="en-US" sz="2800">
                <a:solidFill>
                  <a:srgbClr val="373939"/>
                </a:solidFill>
              </a:rPr>
              <a:t>Continue calibration </a:t>
            </a:r>
            <a:r>
              <a:rPr lang="en-US" sz="2800">
                <a:solidFill>
                  <a:srgbClr val="373939"/>
                </a:solidFill>
              </a:rPr>
              <a:t>using 2018 and 2019 field data</a:t>
            </a:r>
            <a:endParaRPr/>
          </a:p>
          <a:p>
            <a:pPr indent="-228600" lvl="0" marL="228600" rtl="0" algn="l">
              <a:lnSpc>
                <a:spcPct val="90000"/>
              </a:lnSpc>
              <a:spcBef>
                <a:spcPts val="1800"/>
              </a:spcBef>
              <a:spcAft>
                <a:spcPts val="0"/>
              </a:spcAft>
              <a:buSzPts val="2240"/>
              <a:buChar char="•"/>
            </a:pPr>
            <a:r>
              <a:rPr b="1" lang="en-US" sz="2800">
                <a:solidFill>
                  <a:srgbClr val="373939"/>
                </a:solidFill>
              </a:rPr>
              <a:t>Optimize sampling</a:t>
            </a:r>
            <a:endParaRPr/>
          </a:p>
          <a:p>
            <a:pPr indent="-228600" lvl="0" marL="228600" rtl="0" algn="l">
              <a:lnSpc>
                <a:spcPct val="90000"/>
              </a:lnSpc>
              <a:spcBef>
                <a:spcPts val="1800"/>
              </a:spcBef>
              <a:spcAft>
                <a:spcPts val="0"/>
              </a:spcAft>
              <a:buSzPts val="2240"/>
              <a:buChar char="•"/>
            </a:pPr>
            <a:r>
              <a:rPr b="1" lang="en-US" sz="2800">
                <a:solidFill>
                  <a:srgbClr val="373939"/>
                </a:solidFill>
              </a:rPr>
              <a:t>Statistical evaluation </a:t>
            </a:r>
            <a:r>
              <a:rPr lang="en-US" sz="2800">
                <a:solidFill>
                  <a:srgbClr val="373939"/>
                </a:solidFill>
              </a:rPr>
              <a:t>of hybrid parameters</a:t>
            </a:r>
            <a:endParaRPr/>
          </a:p>
          <a:p>
            <a:pPr indent="-228600" lvl="1" marL="457200" rtl="0" algn="l">
              <a:lnSpc>
                <a:spcPct val="90000"/>
              </a:lnSpc>
              <a:spcBef>
                <a:spcPts val="1800"/>
              </a:spcBef>
              <a:spcAft>
                <a:spcPts val="0"/>
              </a:spcAft>
              <a:buSzPts val="1920"/>
              <a:buChar char="•"/>
            </a:pPr>
            <a:r>
              <a:rPr lang="en-US" sz="2400">
                <a:solidFill>
                  <a:srgbClr val="373939"/>
                </a:solidFill>
              </a:rPr>
              <a:t>Compute MSEP values for a range of hybrid parameters</a:t>
            </a:r>
            <a:endParaRPr/>
          </a:p>
          <a:p>
            <a:pPr indent="-228600" lvl="0" marL="228600" rtl="0" algn="l">
              <a:lnSpc>
                <a:spcPct val="90000"/>
              </a:lnSpc>
              <a:spcBef>
                <a:spcPts val="1800"/>
              </a:spcBef>
              <a:spcAft>
                <a:spcPts val="0"/>
              </a:spcAft>
              <a:buSzPts val="2240"/>
              <a:buChar char="•"/>
            </a:pPr>
            <a:r>
              <a:rPr b="1" lang="en-US" sz="2800">
                <a:solidFill>
                  <a:srgbClr val="373939"/>
                </a:solidFill>
              </a:rPr>
              <a:t>Validation</a:t>
            </a:r>
            <a:r>
              <a:rPr lang="en-US" sz="2800">
                <a:solidFill>
                  <a:srgbClr val="373939"/>
                </a:solidFill>
              </a:rPr>
              <a:t> by simulation of G2F hybrid yield trial data</a:t>
            </a:r>
            <a:endParaRPr/>
          </a:p>
          <a:p>
            <a:pPr indent="-228600" lvl="1" marL="457200" rtl="0" algn="l">
              <a:lnSpc>
                <a:spcPct val="90000"/>
              </a:lnSpc>
              <a:spcBef>
                <a:spcPts val="1800"/>
              </a:spcBef>
              <a:spcAft>
                <a:spcPts val="0"/>
              </a:spcAft>
              <a:buSzPts val="1920"/>
              <a:buChar char="•"/>
            </a:pPr>
            <a:r>
              <a:rPr lang="en-US" sz="2400">
                <a:solidFill>
                  <a:srgbClr val="373939"/>
                </a:solidFill>
              </a:rPr>
              <a:t>Can we simulate GxE interaction?</a:t>
            </a:r>
            <a:endParaRPr/>
          </a:p>
        </p:txBody>
      </p:sp>
      <p:sp>
        <p:nvSpPr>
          <p:cNvPr id="230" name="Google Shape;230;p31"/>
          <p:cNvSpPr txBox="1"/>
          <p:nvPr>
            <p:ph type="title"/>
          </p:nvPr>
        </p:nvSpPr>
        <p:spPr>
          <a:xfrm>
            <a:off x="457200" y="228600"/>
            <a:ext cx="8229600" cy="990600"/>
          </a:xfrm>
          <a:prstGeom prst="rect">
            <a:avLst/>
          </a:prstGeom>
          <a:noFill/>
          <a:ln>
            <a:noFill/>
          </a:ln>
        </p:spPr>
        <p:txBody>
          <a:bodyPr anchorCtr="0" anchor="b" bIns="0" lIns="0" spcFirstLastPara="1" rIns="0" wrap="square" tIns="0">
            <a:noAutofit/>
          </a:bodyPr>
          <a:lstStyle/>
          <a:p>
            <a:pPr indent="0" lvl="0" marL="0" rtl="0" algn="ctr">
              <a:lnSpc>
                <a:spcPct val="90000"/>
              </a:lnSpc>
              <a:spcBef>
                <a:spcPts val="0"/>
              </a:spcBef>
              <a:spcAft>
                <a:spcPts val="0"/>
              </a:spcAft>
              <a:buNone/>
            </a:pPr>
            <a:r>
              <a:rPr lang="en-US" sz="3200" cap="none"/>
              <a:t>Future Work</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4" name="Shape 234"/>
        <p:cNvGrpSpPr/>
        <p:nvPr/>
      </p:nvGrpSpPr>
      <p:grpSpPr>
        <a:xfrm>
          <a:off x="0" y="0"/>
          <a:ext cx="0" cy="0"/>
          <a:chOff x="0" y="0"/>
          <a:chExt cx="0" cy="0"/>
        </a:xfrm>
      </p:grpSpPr>
      <p:sp>
        <p:nvSpPr>
          <p:cNvPr id="235" name="Google Shape;235;p32"/>
          <p:cNvSpPr txBox="1"/>
          <p:nvPr>
            <p:ph idx="1" type="body"/>
          </p:nvPr>
        </p:nvSpPr>
        <p:spPr>
          <a:xfrm>
            <a:off x="457200" y="1676400"/>
            <a:ext cx="8229600" cy="4038600"/>
          </a:xfrm>
          <a:prstGeom prst="rect">
            <a:avLst/>
          </a:prstGeom>
          <a:noFill/>
          <a:ln>
            <a:noFill/>
          </a:ln>
        </p:spPr>
        <p:txBody>
          <a:bodyPr anchorCtr="0" anchor="t" bIns="0" lIns="0" spcFirstLastPara="1" rIns="0" wrap="square" tIns="0">
            <a:noAutofit/>
          </a:bodyPr>
          <a:lstStyle/>
          <a:p>
            <a:pPr indent="0" lvl="0" marL="0" rtl="0" algn="just">
              <a:lnSpc>
                <a:spcPct val="90000"/>
              </a:lnSpc>
              <a:spcBef>
                <a:spcPts val="0"/>
              </a:spcBef>
              <a:spcAft>
                <a:spcPts val="0"/>
              </a:spcAft>
              <a:buSzPts val="1920"/>
              <a:buNone/>
            </a:pPr>
            <a:r>
              <a:rPr lang="en-US" sz="2400">
                <a:solidFill>
                  <a:srgbClr val="373939"/>
                </a:solidFill>
              </a:rPr>
              <a:t>Dr. Jode Edwards</a:t>
            </a:r>
            <a:endParaRPr/>
          </a:p>
          <a:p>
            <a:pPr indent="0" lvl="0" marL="0" rtl="0" algn="just">
              <a:lnSpc>
                <a:spcPct val="90000"/>
              </a:lnSpc>
              <a:spcBef>
                <a:spcPts val="0"/>
              </a:spcBef>
              <a:spcAft>
                <a:spcPts val="0"/>
              </a:spcAft>
              <a:buSzPts val="1440"/>
              <a:buNone/>
            </a:pPr>
            <a:r>
              <a:rPr lang="en-US" sz="1800">
                <a:solidFill>
                  <a:srgbClr val="373939"/>
                </a:solidFill>
              </a:rPr>
              <a:t>USDA-ARS, Iowa State University</a:t>
            </a:r>
            <a:endParaRPr/>
          </a:p>
          <a:p>
            <a:pPr indent="0" lvl="0" marL="0" rtl="0" algn="just">
              <a:lnSpc>
                <a:spcPct val="90000"/>
              </a:lnSpc>
              <a:spcBef>
                <a:spcPts val="0"/>
              </a:spcBef>
              <a:spcAft>
                <a:spcPts val="0"/>
              </a:spcAft>
              <a:buSzPts val="1440"/>
              <a:buNone/>
            </a:pPr>
            <a:r>
              <a:t/>
            </a:r>
            <a:endParaRPr sz="1800">
              <a:solidFill>
                <a:srgbClr val="373939"/>
              </a:solidFill>
            </a:endParaRPr>
          </a:p>
          <a:p>
            <a:pPr indent="0" lvl="0" marL="0" rtl="0" algn="just">
              <a:lnSpc>
                <a:spcPct val="90000"/>
              </a:lnSpc>
              <a:spcBef>
                <a:spcPts val="0"/>
              </a:spcBef>
              <a:spcAft>
                <a:spcPts val="0"/>
              </a:spcAft>
              <a:buSzPts val="1920"/>
              <a:buNone/>
            </a:pPr>
            <a:r>
              <a:rPr lang="en-US" sz="2400">
                <a:solidFill>
                  <a:srgbClr val="373939"/>
                </a:solidFill>
              </a:rPr>
              <a:t>Dr. Sotirios Archontoulis </a:t>
            </a:r>
            <a:endParaRPr/>
          </a:p>
          <a:p>
            <a:pPr indent="0" lvl="0" marL="0" rtl="0" algn="just">
              <a:lnSpc>
                <a:spcPct val="90000"/>
              </a:lnSpc>
              <a:spcBef>
                <a:spcPts val="0"/>
              </a:spcBef>
              <a:spcAft>
                <a:spcPts val="0"/>
              </a:spcAft>
              <a:buSzPts val="1440"/>
              <a:buNone/>
            </a:pPr>
            <a:r>
              <a:rPr lang="en-US" sz="1800">
                <a:solidFill>
                  <a:srgbClr val="373939"/>
                </a:solidFill>
              </a:rPr>
              <a:t>Department of Agronomy, Iowa State University</a:t>
            </a:r>
            <a:endParaRPr/>
          </a:p>
          <a:p>
            <a:pPr indent="0" lvl="0" marL="0" rtl="0" algn="just">
              <a:lnSpc>
                <a:spcPct val="90000"/>
              </a:lnSpc>
              <a:spcBef>
                <a:spcPts val="0"/>
              </a:spcBef>
              <a:spcAft>
                <a:spcPts val="0"/>
              </a:spcAft>
              <a:buSzPts val="1440"/>
              <a:buNone/>
            </a:pPr>
            <a:r>
              <a:t/>
            </a:r>
            <a:endParaRPr sz="1800">
              <a:solidFill>
                <a:srgbClr val="373939"/>
              </a:solidFill>
            </a:endParaRPr>
          </a:p>
          <a:p>
            <a:pPr indent="0" lvl="0" marL="0" rtl="0" algn="just">
              <a:lnSpc>
                <a:spcPct val="90000"/>
              </a:lnSpc>
              <a:spcBef>
                <a:spcPts val="0"/>
              </a:spcBef>
              <a:spcAft>
                <a:spcPts val="0"/>
              </a:spcAft>
              <a:buSzPts val="1920"/>
              <a:buNone/>
            </a:pPr>
            <a:r>
              <a:rPr lang="en-US" sz="2400">
                <a:solidFill>
                  <a:srgbClr val="373939"/>
                </a:solidFill>
              </a:rPr>
              <a:t>Undergraduate Employees</a:t>
            </a:r>
            <a:endParaRPr/>
          </a:p>
          <a:p>
            <a:pPr indent="0" lvl="0" marL="0" rtl="0" algn="just">
              <a:lnSpc>
                <a:spcPct val="90000"/>
              </a:lnSpc>
              <a:spcBef>
                <a:spcPts val="0"/>
              </a:spcBef>
              <a:spcAft>
                <a:spcPts val="0"/>
              </a:spcAft>
              <a:buSzPts val="1440"/>
              <a:buNone/>
            </a:pPr>
            <a:r>
              <a:rPr lang="en-US" sz="1800">
                <a:solidFill>
                  <a:srgbClr val="373939"/>
                </a:solidFill>
              </a:rPr>
              <a:t>Department of Agronomy, Iowa State University</a:t>
            </a:r>
            <a:endParaRPr/>
          </a:p>
        </p:txBody>
      </p:sp>
      <p:sp>
        <p:nvSpPr>
          <p:cNvPr id="236" name="Google Shape;236;p32"/>
          <p:cNvSpPr txBox="1"/>
          <p:nvPr>
            <p:ph type="title"/>
          </p:nvPr>
        </p:nvSpPr>
        <p:spPr>
          <a:xfrm>
            <a:off x="457200" y="152400"/>
            <a:ext cx="8229600" cy="990600"/>
          </a:xfrm>
          <a:prstGeom prst="rect">
            <a:avLst/>
          </a:prstGeom>
          <a:noFill/>
          <a:ln>
            <a:noFill/>
          </a:ln>
        </p:spPr>
        <p:txBody>
          <a:bodyPr anchorCtr="0" anchor="b" bIns="0" lIns="0" spcFirstLastPara="1" rIns="0" wrap="square" tIns="0">
            <a:noAutofit/>
          </a:bodyPr>
          <a:lstStyle/>
          <a:p>
            <a:pPr indent="0" lvl="0" marL="0" rtl="0" algn="ctr">
              <a:lnSpc>
                <a:spcPct val="90000"/>
              </a:lnSpc>
              <a:spcBef>
                <a:spcPts val="0"/>
              </a:spcBef>
              <a:spcAft>
                <a:spcPts val="0"/>
              </a:spcAft>
              <a:buNone/>
            </a:pPr>
            <a:r>
              <a:rPr lang="en-US" sz="3200" cap="none"/>
              <a:t>Acknowledgements</a:t>
            </a:r>
            <a:endParaRPr sz="3200"/>
          </a:p>
        </p:txBody>
      </p:sp>
      <p:pic>
        <p:nvPicPr>
          <p:cNvPr id="237" name="Google Shape;237;p32"/>
          <p:cNvPicPr preferRelativeResize="0"/>
          <p:nvPr/>
        </p:nvPicPr>
        <p:blipFill rotWithShape="1">
          <a:blip r:embed="rId3">
            <a:alphaModFix/>
          </a:blip>
          <a:srcRect b="0" l="0" r="0" t="0"/>
          <a:stretch/>
        </p:blipFill>
        <p:spPr>
          <a:xfrm>
            <a:off x="588371" y="4796823"/>
            <a:ext cx="2846348" cy="906379"/>
          </a:xfrm>
          <a:prstGeom prst="rect">
            <a:avLst/>
          </a:prstGeom>
          <a:noFill/>
          <a:ln>
            <a:noFill/>
          </a:ln>
        </p:spPr>
      </p:pic>
      <p:pic>
        <p:nvPicPr>
          <p:cNvPr id="238" name="Google Shape;238;p32"/>
          <p:cNvPicPr preferRelativeResize="0"/>
          <p:nvPr/>
        </p:nvPicPr>
        <p:blipFill rotWithShape="1">
          <a:blip r:embed="rId4">
            <a:alphaModFix/>
          </a:blip>
          <a:srcRect b="0" l="0" r="0" t="0"/>
          <a:stretch/>
        </p:blipFill>
        <p:spPr>
          <a:xfrm>
            <a:off x="4301672" y="4551591"/>
            <a:ext cx="1160025" cy="1165414"/>
          </a:xfrm>
          <a:prstGeom prst="rect">
            <a:avLst/>
          </a:prstGeom>
          <a:noFill/>
          <a:ln>
            <a:noFill/>
          </a:ln>
        </p:spPr>
      </p:pic>
      <p:pic>
        <p:nvPicPr>
          <p:cNvPr id="239" name="Google Shape;239;p32"/>
          <p:cNvPicPr preferRelativeResize="0"/>
          <p:nvPr/>
        </p:nvPicPr>
        <p:blipFill rotWithShape="1">
          <a:blip r:embed="rId5">
            <a:alphaModFix/>
          </a:blip>
          <a:srcRect b="0" l="0" r="0" t="0"/>
          <a:stretch/>
        </p:blipFill>
        <p:spPr>
          <a:xfrm>
            <a:off x="7131650" y="4800600"/>
            <a:ext cx="1205584" cy="83064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4" name="Shape 244"/>
        <p:cNvGrpSpPr/>
        <p:nvPr/>
      </p:nvGrpSpPr>
      <p:grpSpPr>
        <a:xfrm>
          <a:off x="0" y="0"/>
          <a:ext cx="0" cy="0"/>
          <a:chOff x="0" y="0"/>
          <a:chExt cx="0" cy="0"/>
        </a:xfrm>
      </p:grpSpPr>
      <p:sp>
        <p:nvSpPr>
          <p:cNvPr id="245" name="Google Shape;245;p33"/>
          <p:cNvSpPr txBox="1"/>
          <p:nvPr>
            <p:ph idx="1" type="body"/>
          </p:nvPr>
        </p:nvSpPr>
        <p:spPr>
          <a:xfrm>
            <a:off x="533400" y="1447800"/>
            <a:ext cx="7924800" cy="4724400"/>
          </a:xfrm>
          <a:prstGeom prst="rect">
            <a:avLst/>
          </a:prstGeom>
          <a:noFill/>
          <a:ln>
            <a:noFill/>
          </a:ln>
        </p:spPr>
        <p:txBody>
          <a:bodyPr anchorCtr="0" anchor="ctr" bIns="0" lIns="0" spcFirstLastPara="1" rIns="0" wrap="square" tIns="0">
            <a:noAutofit/>
          </a:bodyPr>
          <a:lstStyle/>
          <a:p>
            <a:pPr indent="0" lvl="0" marL="0" rtl="0" algn="ctr">
              <a:lnSpc>
                <a:spcPct val="80000"/>
              </a:lnSpc>
              <a:spcBef>
                <a:spcPts val="0"/>
              </a:spcBef>
              <a:spcAft>
                <a:spcPts val="0"/>
              </a:spcAft>
              <a:buSzPts val="3200"/>
              <a:buNone/>
            </a:pPr>
            <a:r>
              <a:rPr lang="en-US" cap="none">
                <a:solidFill>
                  <a:schemeClr val="lt1"/>
                </a:solidFill>
                <a:latin typeface="Arial"/>
                <a:ea typeface="Arial"/>
                <a:cs typeface="Arial"/>
                <a:sym typeface="Arial"/>
              </a:rPr>
              <a:t>Thank You!</a:t>
            </a:r>
            <a:endParaRPr/>
          </a:p>
          <a:p>
            <a:pPr indent="0" lvl="0" marL="0" rtl="0" algn="ctr">
              <a:lnSpc>
                <a:spcPct val="80000"/>
              </a:lnSpc>
              <a:spcBef>
                <a:spcPts val="1800"/>
              </a:spcBef>
              <a:spcAft>
                <a:spcPts val="0"/>
              </a:spcAft>
              <a:buSzPts val="720"/>
              <a:buNone/>
            </a:pPr>
            <a:r>
              <a:t/>
            </a:r>
            <a:endParaRPr b="0" sz="900" cap="none">
              <a:solidFill>
                <a:schemeClr val="lt1"/>
              </a:solidFill>
              <a:latin typeface="Arial"/>
              <a:ea typeface="Arial"/>
              <a:cs typeface="Arial"/>
              <a:sym typeface="Arial"/>
            </a:endParaRPr>
          </a:p>
          <a:p>
            <a:pPr indent="0" lvl="0" marL="0" rtl="0" algn="ctr">
              <a:lnSpc>
                <a:spcPct val="80000"/>
              </a:lnSpc>
              <a:spcBef>
                <a:spcPts val="1800"/>
              </a:spcBef>
              <a:spcAft>
                <a:spcPts val="0"/>
              </a:spcAft>
              <a:buSzPts val="1920"/>
              <a:buNone/>
            </a:pPr>
            <a:r>
              <a:rPr b="0" lang="en-US" sz="2400" cap="none">
                <a:solidFill>
                  <a:schemeClr val="lt1"/>
                </a:solidFill>
                <a:latin typeface="Arial"/>
                <a:ea typeface="Arial"/>
                <a:cs typeface="Arial"/>
                <a:sym typeface="Arial"/>
              </a:rPr>
              <a:t>Cassie Winn </a:t>
            </a:r>
            <a:endParaRPr/>
          </a:p>
          <a:p>
            <a:pPr indent="0" lvl="0" marL="0" rtl="0" algn="ctr">
              <a:lnSpc>
                <a:spcPct val="80000"/>
              </a:lnSpc>
              <a:spcBef>
                <a:spcPts val="1800"/>
              </a:spcBef>
              <a:spcAft>
                <a:spcPts val="0"/>
              </a:spcAft>
              <a:buSzPts val="1920"/>
              <a:buNone/>
            </a:pPr>
            <a:r>
              <a:rPr b="0" lang="en-US" sz="2400" cap="none">
                <a:solidFill>
                  <a:schemeClr val="lt1"/>
                </a:solidFill>
                <a:latin typeface="Arial"/>
                <a:ea typeface="Arial"/>
                <a:cs typeface="Arial"/>
                <a:sym typeface="Arial"/>
              </a:rPr>
              <a:t>cwinn@iastate.edu</a:t>
            </a:r>
            <a:endParaRPr b="0" sz="2400">
              <a:solidFill>
                <a:schemeClr val="lt1"/>
              </a:solidFill>
              <a:latin typeface="Arial"/>
              <a:ea typeface="Arial"/>
              <a:cs typeface="Arial"/>
              <a:sym typeface="Arial"/>
            </a:endParaRPr>
          </a:p>
        </p:txBody>
      </p:sp>
      <p:sp>
        <p:nvSpPr>
          <p:cNvPr id="246" name="Google Shape;246;p33"/>
          <p:cNvSpPr txBox="1"/>
          <p:nvPr/>
        </p:nvSpPr>
        <p:spPr>
          <a:xfrm>
            <a:off x="609600" y="533400"/>
            <a:ext cx="7772400" cy="12954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None/>
            </a:pPr>
            <a:r>
              <a:rPr b="0" lang="en-US" sz="4400" cap="none">
                <a:solidFill>
                  <a:schemeClr val="lt1"/>
                </a:solidFill>
                <a:latin typeface="Arial"/>
                <a:ea typeface="Arial"/>
                <a:cs typeface="Arial"/>
                <a:sym typeface="Arial"/>
              </a:rPr>
              <a:t>Crop Growth Model Simulation of G2F Common Hybrids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PowerPoint">
  <a:themeElements>
    <a:clrScheme name="Iowa State University">
      <a:dk1>
        <a:srgbClr val="CF102D"/>
      </a:dk1>
      <a:lt1>
        <a:srgbClr val="FFFFFF"/>
      </a:lt1>
      <a:dk2>
        <a:srgbClr val="CF102D"/>
      </a:dk2>
      <a:lt2>
        <a:srgbClr val="F3BD46"/>
      </a:lt2>
      <a:accent1>
        <a:srgbClr val="B0AA7E"/>
      </a:accent1>
      <a:accent2>
        <a:srgbClr val="CAC7A7"/>
      </a:accent2>
      <a:accent3>
        <a:srgbClr val="707372"/>
      </a:accent3>
      <a:accent4>
        <a:srgbClr val="ACA39A"/>
      </a:accent4>
      <a:accent5>
        <a:srgbClr val="7C2529"/>
      </a:accent5>
      <a:accent6>
        <a:srgbClr val="9A3324"/>
      </a:accent6>
      <a:hlink>
        <a:srgbClr val="76881D"/>
      </a:hlink>
      <a:folHlink>
        <a:srgbClr val="7C252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