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5" r:id="rId2"/>
    <p:sldId id="276" r:id="rId3"/>
    <p:sldId id="267" r:id="rId4"/>
    <p:sldId id="27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4694"/>
  </p:normalViewPr>
  <p:slideViewPr>
    <p:cSldViewPr snapToGrid="0" snapToObjects="1">
      <p:cViewPr>
        <p:scale>
          <a:sx n="70" d="100"/>
          <a:sy n="70" d="100"/>
        </p:scale>
        <p:origin x="2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320C6-D95B-D148-956C-A024E0DF7195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AA436-8687-5E4D-B90A-D4B57FB9B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46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especially you all and Senator Baldwin for helping get the Genome to Phenome Initiative authorized at $40 million/year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F1139-53D9-C54F-A9AB-5F4CF60214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4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2E7E-243C-5B45-BBC4-CA167CDF6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555E4-B92A-1144-9D93-D71FF953B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47919-0A9E-5641-84FA-8CC714679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900C1-1C25-544C-8BA8-38D5802CF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5B6A3-079B-B440-9A04-47CD3590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0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A97F1-9E56-7244-949B-5193A20C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F208-F9BE-A445-99F8-1496704A3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F26BA-B003-5B48-A1F3-808A1A5F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8768A-B5FA-8B40-9E84-657ABEA5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34094-7331-9F4B-8C76-7888B2AA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1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FC00-9C2B-E04C-B0AB-D3011AA6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499F4-1004-7747-AC99-048375FB1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3604B-CFAE-824F-9B9B-7625DE02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D385E-E1DD-7646-9253-53295430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9187C-685A-3D43-A214-7D70F078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3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E0AC-0702-094A-ABA5-6CFB8649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A470F-DDF0-044C-83D0-3FC81D910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B5C79-30AE-054A-BE58-9653C32E5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6D821-50A0-0A41-9E27-BDC72207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933E7-EF24-3A49-8F08-FCB02B60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6D8472-B031-C341-A32E-FBCC0EFFE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3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F2F2B-2B3F-5D46-A9A4-DC7F974A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A904F-5E27-2A48-BB99-E1FFC4895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541F-A11A-F045-B39A-19D525C81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3C8E2-3338-5041-83D0-09510B563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60D30F-8931-4048-94EB-2C349F6821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628DCE-C618-8243-97CE-F4BA70B4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5A9C32-1423-F341-847E-D5ECFD8C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E3ECA9-D0B6-F64F-82F5-C229002F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0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9DB56-419F-564E-A8BD-CC2F81279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FA6861-EA76-4344-A835-5E8BB48D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58248-F3E6-8141-9FBD-8A4C4BD2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E51C5-8E28-3844-8F4B-135D9B13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8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AB2887-1424-5B47-B83B-92F0E569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395D0-9251-D140-96CE-18890114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64C0B-C6D5-6342-965C-5FB18AFD7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C8E5-2FE6-CC49-B5B9-2C8E82156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6F706-72B7-6A4F-B33F-3023F8531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FE214-E977-D443-8318-5F847DE3E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5AD5A-3B8D-154A-806E-5A5A2DED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0CFEB-F621-C544-A147-AB4145C5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074F6-7328-7148-BC8C-C7529154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9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0C372-9158-714F-9564-62C96DC77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1A43EA-FCDA-1343-85C0-04AF28B89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77005-5A55-A446-8028-87F79534A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99496-AD99-B440-9949-959C5ADC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3370F-1E7D-9845-8CEA-8EFC3495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45DCD-724B-654B-981F-3C427900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5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FC215-E00A-A440-8CEC-FFFE1DE1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F7D235-5D8D-A544-AB65-6D537DEDC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BE00A-E0D2-2042-9FB0-6D16F5B2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7DE12-ED13-A541-9659-AE84C5E0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2C3A0-8274-5547-A692-4C0F78E3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8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C6613A-30D7-B04D-8B1B-CB3E8B07F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8A33A-46B6-6C4E-9E06-411FE292E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F498-425B-F744-8BBF-AA67FC03A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B8E1A-45B5-C140-ABF4-406A03BB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8C697-D327-5546-B9A2-EE723712D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B5B647-487C-A445-BF82-88658A37F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BFEC8-E76D-DB48-9FDB-702273D5D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775A5-E5AF-B546-8B1C-876BDF166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0BA42-9434-DB43-BE15-8AC03C7A18D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0DDBC-BE81-F642-84B2-F0D95DEFE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D8FC1-3D5E-6B41-9B4D-095BB25C4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5BDA0-C75C-1144-85C6-C702427C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0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jpe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gif"/><Relationship Id="rId2" Type="http://schemas.openxmlformats.org/officeDocument/2006/relationships/image" Target="../media/image3.tiff"/><Relationship Id="rId16" Type="http://schemas.openxmlformats.org/officeDocument/2006/relationships/image" Target="../media/image17.png"/><Relationship Id="rId20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gif"/><Relationship Id="rId10" Type="http://schemas.openxmlformats.org/officeDocument/2006/relationships/image" Target="../media/image11.png"/><Relationship Id="rId19" Type="http://schemas.openxmlformats.org/officeDocument/2006/relationships/image" Target="../media/image20.gif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DB1D636D-BC66-714E-B863-8833960A2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146" y="0"/>
            <a:ext cx="8659091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164055-F4E0-C746-8684-97D84B4AB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6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FD15AEE3-46EE-A54A-94D5-25A3B7217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692" y="0"/>
            <a:ext cx="11816616" cy="6858000"/>
          </a:xfrm>
        </p:spPr>
      </p:pic>
    </p:spTree>
    <p:extLst>
      <p:ext uri="{BB962C8B-B14F-4D97-AF65-F5344CB8AC3E}">
        <p14:creationId xmlns:p14="http://schemas.microsoft.com/office/powerpoint/2010/main" val="2139936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CC28005-E38D-5E4D-BB98-A0A280AF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437" y="4538455"/>
            <a:ext cx="971781" cy="971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150" y="4807016"/>
            <a:ext cx="1132026" cy="4653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230" y="4814866"/>
            <a:ext cx="1800225" cy="4048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230" y="5899983"/>
            <a:ext cx="1823085" cy="342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149" y="4906985"/>
            <a:ext cx="905256" cy="6736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396" y="5805005"/>
            <a:ext cx="978917" cy="1060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0446" y="6333212"/>
            <a:ext cx="992981" cy="4543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1873" y="4825631"/>
            <a:ext cx="1260847" cy="514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3427" y="6165565"/>
            <a:ext cx="1228725" cy="662940"/>
          </a:xfrm>
          <a:prstGeom prst="rect">
            <a:avLst/>
          </a:prstGeom>
        </p:spPr>
      </p:pic>
      <p:pic>
        <p:nvPicPr>
          <p:cNvPr id="15" name="Picture 2" descr="K-State Research and Extens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58" y="5198205"/>
            <a:ext cx="1005840" cy="5320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/>
          <a:srcRect l="84646" t="52943" r="8843" b="33476"/>
          <a:stretch/>
        </p:blipFill>
        <p:spPr>
          <a:xfrm>
            <a:off x="9408480" y="5600865"/>
            <a:ext cx="1014412" cy="695409"/>
          </a:xfrm>
          <a:prstGeom prst="rect">
            <a:avLst/>
          </a:prstGeom>
        </p:spPr>
      </p:pic>
      <p:pic>
        <p:nvPicPr>
          <p:cNvPr id="17" name="Picture 4" descr="http://cfaes.osu.edu/brand/sites/ctbrand/files/site-library/site-images/logos/FAES_stacked/png/OSU-FAES-StackedK-RGBHEX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783" y="4869881"/>
            <a:ext cx="1183779" cy="730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73276" y="6283918"/>
            <a:ext cx="1440087" cy="59500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1524000" y="-48601"/>
            <a:ext cx="9144000" cy="5211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Genomes To Fields Collaborators and Cooperators</a:t>
            </a:r>
            <a:endParaRPr lang="en-US" sz="14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6" name="Picture 2" descr="University of Georgi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52" y="5977434"/>
            <a:ext cx="2447854" cy="8665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f/f4/AState_Logo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762" y="5642951"/>
            <a:ext cx="848410" cy="662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lemson.edu/administration/public-affairs/toolbox/downloads/logos/logos/wordmark-paw.gi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38" y="5345876"/>
            <a:ext cx="1367654" cy="410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mark.wisc.edu/brand/templates-and-downloads/downloads/print/UWlogo_fl_4c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15" y="5365793"/>
            <a:ext cx="1778293" cy="606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clinecenter.illinois.edu/_includes/images/sitewide/uiuclogo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87" y="5379442"/>
            <a:ext cx="1889771" cy="411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6D3C7-91AA-BD48-A917-87B871483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9B97-011F-A344-B6FB-F726FF9B1C3C}" type="slidenum">
              <a:rPr lang="en-US" smtClean="0"/>
              <a:t>3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F0F7C2-EC9E-D74E-966F-ACD95ABEA5FC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21972" b="18828"/>
          <a:stretch/>
        </p:blipFill>
        <p:spPr>
          <a:xfrm>
            <a:off x="5594211" y="6345241"/>
            <a:ext cx="1801298" cy="568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02859" y="4797229"/>
            <a:ext cx="1242041" cy="40481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E05C49-2131-BD4B-BE38-79A0E523263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32238" y="5835809"/>
            <a:ext cx="2461465" cy="4693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D33551-3A76-AA43-BFF3-7173BA4F7646}"/>
              </a:ext>
            </a:extLst>
          </p:cNvPr>
          <p:cNvSpPr txBox="1"/>
          <p:nvPr/>
        </p:nvSpPr>
        <p:spPr>
          <a:xfrm>
            <a:off x="568692" y="490422"/>
            <a:ext cx="11734144" cy="10387459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Tim </a:t>
            </a:r>
            <a:r>
              <a:rPr lang="en-US" sz="1200" b="1" dirty="0" err="1">
                <a:solidFill>
                  <a:srgbClr val="002060"/>
                </a:solidFill>
              </a:rPr>
              <a:t>Beissinger</a:t>
            </a:r>
            <a:r>
              <a:rPr lang="en-US" sz="1200" b="1" dirty="0">
                <a:solidFill>
                  <a:srgbClr val="002060"/>
                </a:solidFill>
              </a:rPr>
              <a:t> (Göttingen)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Martin Bohn (UIUC)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Ed Buckler (ARS)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Darwin Campbell (ISU)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Alejandro Castro (UW)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Ignacio </a:t>
            </a:r>
            <a:r>
              <a:rPr lang="en-US" sz="1200" b="1" dirty="0" err="1">
                <a:solidFill>
                  <a:srgbClr val="002060"/>
                </a:solidFill>
              </a:rPr>
              <a:t>Ciampitti</a:t>
            </a:r>
            <a:r>
              <a:rPr lang="en-US" sz="1200" b="1" dirty="0">
                <a:solidFill>
                  <a:srgbClr val="002060"/>
                </a:solidFill>
              </a:rPr>
              <a:t> (KSU)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Liang Dong (ISU)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Jode</a:t>
            </a:r>
            <a:r>
              <a:rPr lang="en-US" sz="1200" b="1" dirty="0">
                <a:solidFill>
                  <a:srgbClr val="002060"/>
                </a:solidFill>
              </a:rPr>
              <a:t> Edwards (ARS)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David </a:t>
            </a:r>
            <a:r>
              <a:rPr lang="en-US" sz="1200" b="1" dirty="0" err="1">
                <a:solidFill>
                  <a:srgbClr val="002060"/>
                </a:solidFill>
              </a:rPr>
              <a:t>Ertl</a:t>
            </a:r>
            <a:r>
              <a:rPr lang="en-US" sz="1200" b="1" dirty="0">
                <a:solidFill>
                  <a:srgbClr val="002060"/>
                </a:solidFill>
              </a:rPr>
              <a:t> (IA Corn)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Sherry Flint-Garcia (ARS)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Christopher Graham (SDSU)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Candy Hirsch (UMN)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Jim Holland (ARS)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Elizabeth Hood (AR State)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David Hooker (Guelph)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Joseph Gage (Cornell)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Jack Gardiner (ISU)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Fiona Goggin (AR State)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Byron Good (Guelph)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Mike Gore (Cornell)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Patricio Grassini (UNL)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Jerry Hatfield (ARS)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Diego </a:t>
            </a:r>
            <a:r>
              <a:rPr lang="en-US" sz="1200" b="1" dirty="0" err="1">
                <a:solidFill>
                  <a:srgbClr val="002060"/>
                </a:solidFill>
              </a:rPr>
              <a:t>Jarquin</a:t>
            </a:r>
            <a:r>
              <a:rPr lang="en-US" sz="1200" b="1" dirty="0">
                <a:solidFill>
                  <a:srgbClr val="002060"/>
                </a:solidFill>
              </a:rPr>
              <a:t> (UNL)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Shawn </a:t>
            </a:r>
            <a:r>
              <a:rPr lang="en-US" sz="1200" b="1" dirty="0" err="1">
                <a:solidFill>
                  <a:srgbClr val="002060"/>
                </a:solidFill>
              </a:rPr>
              <a:t>Kaeppler</a:t>
            </a:r>
            <a:r>
              <a:rPr lang="en-US" sz="1200" b="1" dirty="0">
                <a:solidFill>
                  <a:srgbClr val="002060"/>
                </a:solidFill>
              </a:rPr>
              <a:t> (UW)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Joe Knoll (ARS)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Greg Kruger (UNL)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Nick </a:t>
            </a:r>
            <a:r>
              <a:rPr lang="en-US" sz="1200" b="1" dirty="0" err="1">
                <a:solidFill>
                  <a:srgbClr val="002060"/>
                </a:solidFill>
              </a:rPr>
              <a:t>Lauter</a:t>
            </a:r>
            <a:r>
              <a:rPr lang="en-US" sz="1200" b="1" dirty="0">
                <a:solidFill>
                  <a:srgbClr val="002060"/>
                </a:solidFill>
              </a:rPr>
              <a:t> (ARS)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Carolyn Lawrence-Dill (ISU)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Liz Lee (Guelph)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Natalia de Leon (UW)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Sanzchen</a:t>
            </a:r>
            <a:r>
              <a:rPr lang="en-US" sz="1200" b="1" dirty="0">
                <a:solidFill>
                  <a:srgbClr val="002060"/>
                </a:solidFill>
              </a:rPr>
              <a:t> Liu (Kansas)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Argelia </a:t>
            </a:r>
            <a:r>
              <a:rPr lang="en-US" sz="1200" b="1" dirty="0" err="1">
                <a:solidFill>
                  <a:srgbClr val="002060"/>
                </a:solidFill>
              </a:rPr>
              <a:t>Lorence</a:t>
            </a:r>
            <a:r>
              <a:rPr lang="en-US" sz="1200" b="1" dirty="0">
                <a:solidFill>
                  <a:srgbClr val="002060"/>
                </a:solidFill>
              </a:rPr>
              <a:t> (AR State)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Aaron Lorenz (UMN)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Jonathan Lynch (PSU)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Bridget McFarland (UW)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John McKay (Colorado)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Nathan Miller (UW)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Steve Moose (UIUC)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Seth Murray (TAMU)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Rebecca Nelson (Cornell)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Torbert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en-US" sz="1200" b="1" dirty="0" err="1">
                <a:solidFill>
                  <a:srgbClr val="002060"/>
                </a:solidFill>
              </a:rPr>
              <a:t>Rocheford</a:t>
            </a:r>
            <a:r>
              <a:rPr lang="en-US" sz="1200" b="1" dirty="0">
                <a:solidFill>
                  <a:srgbClr val="002060"/>
                </a:solidFill>
              </a:rPr>
              <a:t> (Purdue)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Oscar Rodriguez (UNL)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Cinta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en-US" sz="1200" b="1" dirty="0" err="1">
                <a:solidFill>
                  <a:srgbClr val="002060"/>
                </a:solidFill>
              </a:rPr>
              <a:t>Romay</a:t>
            </a:r>
            <a:r>
              <a:rPr lang="en-US" sz="1200" b="1" dirty="0">
                <a:solidFill>
                  <a:srgbClr val="002060"/>
                </a:solidFill>
              </a:rPr>
              <a:t> (Cornell)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James </a:t>
            </a:r>
            <a:r>
              <a:rPr lang="en-US" sz="1200" b="1" dirty="0" err="1">
                <a:solidFill>
                  <a:srgbClr val="002060"/>
                </a:solidFill>
              </a:rPr>
              <a:t>Schnable</a:t>
            </a:r>
            <a:r>
              <a:rPr lang="en-US" sz="1200" b="1" dirty="0">
                <a:solidFill>
                  <a:srgbClr val="002060"/>
                </a:solidFill>
              </a:rPr>
              <a:t> (UNL)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Pat </a:t>
            </a:r>
            <a:r>
              <a:rPr lang="en-US" sz="1200" b="1" dirty="0" err="1">
                <a:solidFill>
                  <a:srgbClr val="002060"/>
                </a:solidFill>
              </a:rPr>
              <a:t>Schnable</a:t>
            </a:r>
            <a:r>
              <a:rPr lang="en-US" sz="1200" b="1" dirty="0">
                <a:solidFill>
                  <a:srgbClr val="002060"/>
                </a:solidFill>
              </a:rPr>
              <a:t> (ISU)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Brian Scully (ARS)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Rajandeep Sekhon (Clemson)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Kevin Silverstein (UMN)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Maninder Singh (MI State)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Margaret Smith (Cornell)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Edgar Spalding (UW)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Nathan Springer (UMN)</a:t>
            </a:r>
          </a:p>
          <a:p>
            <a:pPr defTabSz="685800">
              <a:spcBef>
                <a:spcPts val="600"/>
              </a:spcBef>
              <a:buClr>
                <a:srgbClr val="A5A5A5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Srikant Srinivasan (ISU)</a:t>
            </a:r>
          </a:p>
          <a:p>
            <a:pPr defTabSz="685800">
              <a:spcBef>
                <a:spcPts val="600"/>
              </a:spcBef>
              <a:buClr>
                <a:srgbClr val="A5A5A5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Yiwei</a:t>
            </a:r>
            <a:r>
              <a:rPr lang="en-US" sz="1200" b="1" dirty="0">
                <a:solidFill>
                  <a:srgbClr val="002060"/>
                </a:solidFill>
              </a:rPr>
              <a:t> Sun (ISU)</a:t>
            </a:r>
          </a:p>
          <a:p>
            <a:pPr defTabSz="685800">
              <a:spcBef>
                <a:spcPts val="600"/>
              </a:spcBef>
              <a:buClr>
                <a:srgbClr val="A5A5A5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Kelly Thorp (ARS)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Kurt </a:t>
            </a:r>
            <a:r>
              <a:rPr lang="en-US" sz="1200" b="1" dirty="0" err="1">
                <a:solidFill>
                  <a:srgbClr val="002060"/>
                </a:solidFill>
              </a:rPr>
              <a:t>Thelen</a:t>
            </a:r>
            <a:r>
              <a:rPr lang="en-US" sz="1200" b="1" dirty="0">
                <a:solidFill>
                  <a:srgbClr val="002060"/>
                </a:solidFill>
              </a:rPr>
              <a:t> (MSU)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Peter </a:t>
            </a:r>
            <a:r>
              <a:rPr lang="en-US" sz="1200" b="1" dirty="0" err="1">
                <a:solidFill>
                  <a:srgbClr val="002060"/>
                </a:solidFill>
              </a:rPr>
              <a:t>Thomison</a:t>
            </a:r>
            <a:r>
              <a:rPr lang="en-US" sz="1200" b="1" dirty="0">
                <a:solidFill>
                  <a:srgbClr val="002060"/>
                </a:solidFill>
              </a:rPr>
              <a:t> (OSU)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Addie Thompson (MI State)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Mitch </a:t>
            </a:r>
            <a:r>
              <a:rPr lang="en-US" sz="1200" b="1" dirty="0" err="1">
                <a:solidFill>
                  <a:srgbClr val="002060"/>
                </a:solidFill>
              </a:rPr>
              <a:t>Tuinstra</a:t>
            </a:r>
            <a:r>
              <a:rPr lang="en-US" sz="1200" b="1" dirty="0">
                <a:solidFill>
                  <a:srgbClr val="002060"/>
                </a:solidFill>
              </a:rPr>
              <a:t> (Purdue)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Jason Wallace (UGA)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Rod Williamson (IA Corn)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2060"/>
                </a:solidFill>
              </a:rPr>
              <a:t>Randy </a:t>
            </a:r>
            <a:r>
              <a:rPr lang="en-US" sz="1200" b="1" dirty="0" err="1">
                <a:solidFill>
                  <a:srgbClr val="002060"/>
                </a:solidFill>
              </a:rPr>
              <a:t>Wisser</a:t>
            </a:r>
            <a:r>
              <a:rPr lang="en-US" sz="1200" b="1" dirty="0">
                <a:solidFill>
                  <a:srgbClr val="002060"/>
                </a:solidFill>
              </a:rPr>
              <a:t> (</a:t>
            </a:r>
            <a:r>
              <a:rPr lang="en-US" sz="1200" b="1" dirty="0" err="1">
                <a:solidFill>
                  <a:srgbClr val="002060"/>
                </a:solidFill>
              </a:rPr>
              <a:t>UDel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Wenwei</a:t>
            </a:r>
            <a:r>
              <a:rPr lang="en-US" sz="1200" b="1" dirty="0">
                <a:solidFill>
                  <a:srgbClr val="002060"/>
                </a:solidFill>
              </a:rPr>
              <a:t> Xu (TAMU)</a:t>
            </a:r>
          </a:p>
          <a:p>
            <a:pPr>
              <a:spcBef>
                <a:spcPts val="600"/>
              </a:spcBef>
              <a:buClr>
                <a:srgbClr val="9BBB59">
                  <a:lumMod val="50000"/>
                </a:srgbClr>
              </a:buClr>
              <a:buSzPct val="100000"/>
              <a:buFont typeface="Wingdings" pitchFamily="2" charset="2"/>
              <a:buChar char="§"/>
            </a:pPr>
            <a:r>
              <a:rPr lang="en-US" sz="1200" b="1" dirty="0" err="1">
                <a:solidFill>
                  <a:srgbClr val="002060"/>
                </a:solidFill>
              </a:rPr>
              <a:t>Jianming</a:t>
            </a:r>
            <a:r>
              <a:rPr lang="en-US" sz="1200" b="1" dirty="0">
                <a:solidFill>
                  <a:srgbClr val="002060"/>
                </a:solidFill>
              </a:rPr>
              <a:t> Yu (ISU)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</a:endParaRPr>
          </a:p>
          <a:p>
            <a:endParaRPr lang="en-US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7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AutoShape 5" descr="Image result for ohio corn market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AutoShape 7" descr="Image result for ohio corn market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AutoShape 9"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/>
          <p:cNvSpPr>
            <a:spLocks noChangeAspect="1" noChangeArrowheads="1"/>
          </p:cNvSpPr>
          <p:nvPr/>
        </p:nvSpPr>
        <p:spPr bwMode="auto">
          <a:xfrm>
            <a:off x="1679576" y="-1957388"/>
            <a:ext cx="3705225" cy="4086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AutoShape 11"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/>
          <p:cNvSpPr>
            <a:spLocks noChangeAspect="1" noChangeArrowheads="1"/>
          </p:cNvSpPr>
          <p:nvPr/>
        </p:nvSpPr>
        <p:spPr bwMode="auto">
          <a:xfrm>
            <a:off x="1679576" y="-1957388"/>
            <a:ext cx="3705225" cy="4086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B50248-ECCA-BC40-9E51-1ABDA4271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58" y="828374"/>
            <a:ext cx="9712325" cy="57105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350237-DDED-6843-AB50-B098CF9B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9B97-011F-A344-B6FB-F726FF9B1C3C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3DED6C-C4E1-6C40-8D3A-59A479A596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23" b="9601"/>
          <a:stretch/>
        </p:blipFill>
        <p:spPr>
          <a:xfrm>
            <a:off x="2375453" y="2128838"/>
            <a:ext cx="2027583" cy="84923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16D9C25-3308-9442-B952-B1DC4857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320972-8A74-DB4C-AE00-528B4AEC0E65}"/>
              </a:ext>
            </a:extLst>
          </p:cNvPr>
          <p:cNvSpPr txBox="1">
            <a:spLocks/>
          </p:cNvSpPr>
          <p:nvPr/>
        </p:nvSpPr>
        <p:spPr>
          <a:xfrm>
            <a:off x="1524000" y="204863"/>
            <a:ext cx="9144000" cy="5211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Genomes To Fields Sponsors</a:t>
            </a:r>
            <a:endParaRPr lang="en-US" sz="14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5575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363</Words>
  <Application>Microsoft Office PowerPoint</Application>
  <PresentationFormat>Widescreen</PresentationFormat>
  <Paragraphs>143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MCFARLAND</dc:creator>
  <cp:lastModifiedBy>ALEJANDRO CASTRO AVILES</cp:lastModifiedBy>
  <cp:revision>9</cp:revision>
  <dcterms:created xsi:type="dcterms:W3CDTF">2019-08-26T16:28:58Z</dcterms:created>
  <dcterms:modified xsi:type="dcterms:W3CDTF">2019-12-05T15:41:30Z</dcterms:modified>
</cp:coreProperties>
</file>